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  <p:sldMasterId id="2147483688" r:id="rId3"/>
  </p:sldMasterIdLst>
  <p:notesMasterIdLst>
    <p:notesMasterId r:id="rId16"/>
  </p:notesMasterIdLst>
  <p:sldIdLst>
    <p:sldId id="283" r:id="rId4"/>
    <p:sldId id="271" r:id="rId5"/>
    <p:sldId id="258" r:id="rId6"/>
    <p:sldId id="292" r:id="rId7"/>
    <p:sldId id="293" r:id="rId8"/>
    <p:sldId id="660" r:id="rId9"/>
    <p:sldId id="663" r:id="rId10"/>
    <p:sldId id="661" r:id="rId11"/>
    <p:sldId id="664" r:id="rId12"/>
    <p:sldId id="658" r:id="rId13"/>
    <p:sldId id="659" r:id="rId14"/>
    <p:sldId id="259" r:id="rId15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72"/>
    <a:srgbClr val="3F9C35"/>
    <a:srgbClr val="FFFFFF"/>
    <a:srgbClr val="34B233"/>
    <a:srgbClr val="000000"/>
    <a:srgbClr val="292929"/>
    <a:srgbClr val="D5D2CA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5CFD9-D260-4A18-9E3B-757B2BB384A7}" v="698" dt="2023-06-27T13:42:24.606"/>
  </p1510:revLst>
</p1510:revInfo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62" y="82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sen, Marja" userId="24dc198c-9b4b-43bb-b7e8-283b84f714cc" providerId="ADAL" clId="{0515CFD9-D260-4A18-9E3B-757B2BB384A7}"/>
    <pc:docChg chg="undo custSel addSld delSld modSld sldOrd">
      <pc:chgData name="Thijssen, Marja" userId="24dc198c-9b4b-43bb-b7e8-283b84f714cc" providerId="ADAL" clId="{0515CFD9-D260-4A18-9E3B-757B2BB384A7}" dt="2023-06-27T13:43:15.883" v="6851" actId="1076"/>
      <pc:docMkLst>
        <pc:docMk/>
      </pc:docMkLst>
      <pc:sldChg chg="addSp delSp modSp add mod ord modAnim">
        <pc:chgData name="Thijssen, Marja" userId="24dc198c-9b4b-43bb-b7e8-283b84f714cc" providerId="ADAL" clId="{0515CFD9-D260-4A18-9E3B-757B2BB384A7}" dt="2023-06-27T07:16:02.974" v="2925" actId="20577"/>
        <pc:sldMkLst>
          <pc:docMk/>
          <pc:sldMk cId="0" sldId="258"/>
        </pc:sldMkLst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4" creationId="{0BF1A208-783D-D13C-A50F-3A1F71921899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5" creationId="{75C6CD55-72B5-1654-7999-BD0A1E19E5E2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10" creationId="{E9CFA729-2E8C-2951-C0C2-A99B283DFF0C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4" creationId="{BC2FDABE-89E7-F046-2FD4-51C9BDF9DCDC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5" creationId="{1D5D4952-1184-CEBF-C751-1834381F40AE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6" creationId="{DD78A19C-54A0-3031-4132-4CA0D8E1DCEF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7" creationId="{AC700135-411A-62B5-23EF-BE405828E659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8" creationId="{154DE66F-59EE-69D3-CE79-1D8AE2A70A85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39" creationId="{EF1B63A5-41CF-259E-B817-0628BFC4ED2D}"/>
          </ac:spMkLst>
        </pc:spChg>
        <pc:spChg chg="mod">
          <ac:chgData name="Thijssen, Marja" userId="24dc198c-9b4b-43bb-b7e8-283b84f714cc" providerId="ADAL" clId="{0515CFD9-D260-4A18-9E3B-757B2BB384A7}" dt="2023-06-27T07:16:02.974" v="2925" actId="20577"/>
          <ac:spMkLst>
            <pc:docMk/>
            <pc:sldMk cId="0" sldId="258"/>
            <ac:spMk id="5125" creationId="{34984508-B9A8-4D79-841C-9A9D3F7056C4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5130" creationId="{B9D73C08-1C21-9D0F-CD33-14CB0481F142}"/>
          </ac:spMkLst>
        </pc:spChg>
        <pc:spChg chg="mod">
          <ac:chgData name="Thijssen, Marja" userId="24dc198c-9b4b-43bb-b7e8-283b84f714cc" providerId="ADAL" clId="{0515CFD9-D260-4A18-9E3B-757B2BB384A7}" dt="2023-06-26T15:15:19.638" v="26" actId="1035"/>
          <ac:spMkLst>
            <pc:docMk/>
            <pc:sldMk cId="0" sldId="258"/>
            <ac:spMk id="5132" creationId="{1B864365-E8BF-0FF0-7F05-1D29647CF57D}"/>
          </ac:spMkLst>
        </pc:s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8" creationId="{2473472B-B315-A35D-D887-78CDC83CEAB0}"/>
          </ac:grpSpMkLst>
        </pc:gr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9" creationId="{1D4051DF-06A9-40A2-766C-0671A56EAECD}"/>
          </ac:grpSpMkLst>
        </pc:gr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64" creationId="{6C3413E2-2116-E59E-C52F-7F9234889D97}"/>
          </ac:grpSpMkLst>
        </pc:gr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5134" creationId="{0DDB7E74-58A0-5432-EF5B-DC5199C8C838}"/>
          </ac:grpSpMkLst>
        </pc:gr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5135" creationId="{14F69E75-F66B-D0DC-8AB6-AAC8060D705B}"/>
          </ac:grpSpMkLst>
        </pc:grpChg>
        <pc:grpChg chg="mod">
          <ac:chgData name="Thijssen, Marja" userId="24dc198c-9b4b-43bb-b7e8-283b84f714cc" providerId="ADAL" clId="{0515CFD9-D260-4A18-9E3B-757B2BB384A7}" dt="2023-06-26T15:15:19.638" v="26" actId="1035"/>
          <ac:grpSpMkLst>
            <pc:docMk/>
            <pc:sldMk cId="0" sldId="258"/>
            <ac:grpSpMk id="5141" creationId="{558ACA2B-1889-4C27-EB9E-CFD1FF67D567}"/>
          </ac:grpSpMkLst>
        </pc:grpChg>
        <pc:picChg chg="add del">
          <ac:chgData name="Thijssen, Marja" userId="24dc198c-9b4b-43bb-b7e8-283b84f714cc" providerId="ADAL" clId="{0515CFD9-D260-4A18-9E3B-757B2BB384A7}" dt="2023-06-26T20:09:02.827" v="1515"/>
          <ac:picMkLst>
            <pc:docMk/>
            <pc:sldMk cId="0" sldId="258"/>
            <ac:picMk id="3074" creationId="{E99D15E8-7980-0C0E-1DE9-0D5FC9BA6174}"/>
          </ac:picMkLst>
        </pc:picChg>
        <pc:picChg chg="add del">
          <ac:chgData name="Thijssen, Marja" userId="24dc198c-9b4b-43bb-b7e8-283b84f714cc" providerId="ADAL" clId="{0515CFD9-D260-4A18-9E3B-757B2BB384A7}" dt="2023-06-26T20:09:09.979" v="1517"/>
          <ac:picMkLst>
            <pc:docMk/>
            <pc:sldMk cId="0" sldId="258"/>
            <ac:picMk id="3076" creationId="{D84F9E77-2D09-5F61-ADB7-7AFFE66B2390}"/>
          </ac:picMkLst>
        </pc:pic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14" creationId="{2C26118D-57C3-6135-C3DD-FB79B721A0BC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41" creationId="{095E9385-D1C1-9AB2-CB10-9E219A69E10D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43" creationId="{227F8919-31C9-0694-BF88-648251BBFB3C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45" creationId="{35EF02E1-F82E-A5E4-2C9B-8BA9556CA6E9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47" creationId="{2684C8D4-C536-55C3-ADFA-0D8FA37D26D4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49" creationId="{23EDE2C2-3C40-63C5-782B-CDA482F610B1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51" creationId="{44383FB1-07C9-D5AF-93C8-A04EBED432C4}"/>
          </ac:cxnSpMkLst>
        </pc:cxnChg>
        <pc:cxnChg chg="mod">
          <ac:chgData name="Thijssen, Marja" userId="24dc198c-9b4b-43bb-b7e8-283b84f714cc" providerId="ADAL" clId="{0515CFD9-D260-4A18-9E3B-757B2BB384A7}" dt="2023-06-26T15:15:19.638" v="26" actId="1035"/>
          <ac:cxnSpMkLst>
            <pc:docMk/>
            <pc:sldMk cId="0" sldId="258"/>
            <ac:cxnSpMk id="53" creationId="{1EEF7C61-B68F-41AF-A26C-C01D3188624C}"/>
          </ac:cxnSpMkLst>
        </pc:cxnChg>
      </pc:sldChg>
      <pc:sldChg chg="modSp mod">
        <pc:chgData name="Thijssen, Marja" userId="24dc198c-9b4b-43bb-b7e8-283b84f714cc" providerId="ADAL" clId="{0515CFD9-D260-4A18-9E3B-757B2BB384A7}" dt="2023-06-27T13:38:29.698" v="6843" actId="20577"/>
        <pc:sldMkLst>
          <pc:docMk/>
          <pc:sldMk cId="483436754" sldId="259"/>
        </pc:sldMkLst>
        <pc:spChg chg="mod">
          <ac:chgData name="Thijssen, Marja" userId="24dc198c-9b4b-43bb-b7e8-283b84f714cc" providerId="ADAL" clId="{0515CFD9-D260-4A18-9E3B-757B2BB384A7}" dt="2023-06-27T09:56:26.900" v="6214" actId="1076"/>
          <ac:spMkLst>
            <pc:docMk/>
            <pc:sldMk cId="483436754" sldId="259"/>
            <ac:spMk id="2" creationId="{E9E79B2C-29AD-33DE-7397-DCA05B728863}"/>
          </ac:spMkLst>
        </pc:spChg>
        <pc:spChg chg="mod">
          <ac:chgData name="Thijssen, Marja" userId="24dc198c-9b4b-43bb-b7e8-283b84f714cc" providerId="ADAL" clId="{0515CFD9-D260-4A18-9E3B-757B2BB384A7}" dt="2023-06-27T13:38:29.698" v="6843" actId="20577"/>
          <ac:spMkLst>
            <pc:docMk/>
            <pc:sldMk cId="483436754" sldId="259"/>
            <ac:spMk id="6" creationId="{00000000-0000-0000-0000-000000000000}"/>
          </ac:spMkLst>
        </pc:spChg>
      </pc:sldChg>
      <pc:sldChg chg="del">
        <pc:chgData name="Thijssen, Marja" userId="24dc198c-9b4b-43bb-b7e8-283b84f714cc" providerId="ADAL" clId="{0515CFD9-D260-4A18-9E3B-757B2BB384A7}" dt="2023-06-26T19:30:17.687" v="1366" actId="47"/>
        <pc:sldMkLst>
          <pc:docMk/>
          <pc:sldMk cId="3765826031" sldId="263"/>
        </pc:sldMkLst>
      </pc:sldChg>
      <pc:sldChg chg="modSp mod">
        <pc:chgData name="Thijssen, Marja" userId="24dc198c-9b4b-43bb-b7e8-283b84f714cc" providerId="ADAL" clId="{0515CFD9-D260-4A18-9E3B-757B2BB384A7}" dt="2023-06-27T10:04:37.078" v="6483" actId="255"/>
        <pc:sldMkLst>
          <pc:docMk/>
          <pc:sldMk cId="2367016649" sldId="271"/>
        </pc:sldMkLst>
        <pc:spChg chg="mod">
          <ac:chgData name="Thijssen, Marja" userId="24dc198c-9b4b-43bb-b7e8-283b84f714cc" providerId="ADAL" clId="{0515CFD9-D260-4A18-9E3B-757B2BB384A7}" dt="2023-06-27T10:04:37.078" v="6483" actId="255"/>
          <ac:spMkLst>
            <pc:docMk/>
            <pc:sldMk cId="2367016649" sldId="271"/>
            <ac:spMk id="4" creationId="{00000000-0000-0000-0000-000000000000}"/>
          </ac:spMkLst>
        </pc:spChg>
        <pc:spChg chg="mod">
          <ac:chgData name="Thijssen, Marja" userId="24dc198c-9b4b-43bb-b7e8-283b84f714cc" providerId="ADAL" clId="{0515CFD9-D260-4A18-9E3B-757B2BB384A7}" dt="2023-06-27T09:54:54.485" v="6189" actId="20577"/>
          <ac:spMkLst>
            <pc:docMk/>
            <pc:sldMk cId="2367016649" sldId="271"/>
            <ac:spMk id="5" creationId="{00000000-0000-0000-0000-000000000000}"/>
          </ac:spMkLst>
        </pc:spChg>
      </pc:sldChg>
      <pc:sldChg chg="modSp mod">
        <pc:chgData name="Thijssen, Marja" userId="24dc198c-9b4b-43bb-b7e8-283b84f714cc" providerId="ADAL" clId="{0515CFD9-D260-4A18-9E3B-757B2BB384A7}" dt="2023-06-27T10:07:22.951" v="6518" actId="14100"/>
        <pc:sldMkLst>
          <pc:docMk/>
          <pc:sldMk cId="3370643669" sldId="283"/>
        </pc:sldMkLst>
        <pc:spChg chg="mod">
          <ac:chgData name="Thijssen, Marja" userId="24dc198c-9b4b-43bb-b7e8-283b84f714cc" providerId="ADAL" clId="{0515CFD9-D260-4A18-9E3B-757B2BB384A7}" dt="2023-06-27T10:07:22.951" v="6518" actId="14100"/>
          <ac:spMkLst>
            <pc:docMk/>
            <pc:sldMk cId="3370643669" sldId="283"/>
            <ac:spMk id="4" creationId="{E9EA50B9-8E1D-41E3-979B-35B2D4A3E739}"/>
          </ac:spMkLst>
        </pc:spChg>
      </pc:sldChg>
      <pc:sldChg chg="addSp delSp modSp mod delAnim modAnim">
        <pc:chgData name="Thijssen, Marja" userId="24dc198c-9b4b-43bb-b7e8-283b84f714cc" providerId="ADAL" clId="{0515CFD9-D260-4A18-9E3B-757B2BB384A7}" dt="2023-06-27T10:05:28.035" v="6492" actId="1035"/>
        <pc:sldMkLst>
          <pc:docMk/>
          <pc:sldMk cId="2425902782" sldId="292"/>
        </pc:sldMkLst>
        <pc:spChg chg="mod">
          <ac:chgData name="Thijssen, Marja" userId="24dc198c-9b4b-43bb-b7e8-283b84f714cc" providerId="ADAL" clId="{0515CFD9-D260-4A18-9E3B-757B2BB384A7}" dt="2023-06-27T10:04:13.992" v="6482" actId="255"/>
          <ac:spMkLst>
            <pc:docMk/>
            <pc:sldMk cId="2425902782" sldId="292"/>
            <ac:spMk id="2" creationId="{AE120E4A-5A6C-A1DF-AF0F-F73D3E3314E0}"/>
          </ac:spMkLst>
        </pc:spChg>
        <pc:spChg chg="del">
          <ac:chgData name="Thijssen, Marja" userId="24dc198c-9b4b-43bb-b7e8-283b84f714cc" providerId="ADAL" clId="{0515CFD9-D260-4A18-9E3B-757B2BB384A7}" dt="2023-06-26T15:15:53.782" v="27" actId="478"/>
          <ac:spMkLst>
            <pc:docMk/>
            <pc:sldMk cId="2425902782" sldId="292"/>
            <ac:spMk id="11" creationId="{5424B70A-E9C2-D827-A0C5-CFF48451C469}"/>
          </ac:spMkLst>
        </pc:spChg>
        <pc:spChg chg="del">
          <ac:chgData name="Thijssen, Marja" userId="24dc198c-9b4b-43bb-b7e8-283b84f714cc" providerId="ADAL" clId="{0515CFD9-D260-4A18-9E3B-757B2BB384A7}" dt="2023-06-26T15:15:58.126" v="28" actId="478"/>
          <ac:spMkLst>
            <pc:docMk/>
            <pc:sldMk cId="2425902782" sldId="292"/>
            <ac:spMk id="12" creationId="{4A24296E-F40A-84C4-048B-F2416EC8C434}"/>
          </ac:spMkLst>
        </pc:spChg>
        <pc:spChg chg="add mod">
          <ac:chgData name="Thijssen, Marja" userId="24dc198c-9b4b-43bb-b7e8-283b84f714cc" providerId="ADAL" clId="{0515CFD9-D260-4A18-9E3B-757B2BB384A7}" dt="2023-06-27T10:05:28.035" v="6492" actId="1035"/>
          <ac:spMkLst>
            <pc:docMk/>
            <pc:sldMk cId="2425902782" sldId="292"/>
            <ac:spMk id="21" creationId="{B8CA05EE-B9EA-C307-D2AD-49C25DA21CBF}"/>
          </ac:spMkLst>
        </pc:spChg>
        <pc:grpChg chg="del">
          <ac:chgData name="Thijssen, Marja" userId="24dc198c-9b4b-43bb-b7e8-283b84f714cc" providerId="ADAL" clId="{0515CFD9-D260-4A18-9E3B-757B2BB384A7}" dt="2023-06-26T15:16:03.603" v="29" actId="478"/>
          <ac:grpSpMkLst>
            <pc:docMk/>
            <pc:sldMk cId="2425902782" sldId="292"/>
            <ac:grpSpMk id="20" creationId="{60099DFB-05A6-9D0F-2A3F-A1DA33B6A0D2}"/>
          </ac:grpSpMkLst>
        </pc:grpChg>
        <pc:picChg chg="mod">
          <ac:chgData name="Thijssen, Marja" userId="24dc198c-9b4b-43bb-b7e8-283b84f714cc" providerId="ADAL" clId="{0515CFD9-D260-4A18-9E3B-757B2BB384A7}" dt="2023-06-27T10:05:23.460" v="6486" actId="1076"/>
          <ac:picMkLst>
            <pc:docMk/>
            <pc:sldMk cId="2425902782" sldId="292"/>
            <ac:picMk id="9" creationId="{5AF083AC-97B3-E0ED-81EC-73F037285C30}"/>
          </ac:picMkLst>
        </pc:picChg>
      </pc:sldChg>
      <pc:sldChg chg="addSp modSp mod modAnim">
        <pc:chgData name="Thijssen, Marja" userId="24dc198c-9b4b-43bb-b7e8-283b84f714cc" providerId="ADAL" clId="{0515CFD9-D260-4A18-9E3B-757B2BB384A7}" dt="2023-06-27T13:22:14.329" v="6523"/>
        <pc:sldMkLst>
          <pc:docMk/>
          <pc:sldMk cId="3540111420" sldId="293"/>
        </pc:sldMkLst>
        <pc:spChg chg="mod">
          <ac:chgData name="Thijssen, Marja" userId="24dc198c-9b4b-43bb-b7e8-283b84f714cc" providerId="ADAL" clId="{0515CFD9-D260-4A18-9E3B-757B2BB384A7}" dt="2023-06-27T09:58:17.056" v="6237" actId="14100"/>
          <ac:spMkLst>
            <pc:docMk/>
            <pc:sldMk cId="3540111420" sldId="293"/>
            <ac:spMk id="2" creationId="{2E068E4D-E0AC-3409-60AD-3158E60AD6E4}"/>
          </ac:spMkLst>
        </pc:spChg>
        <pc:spChg chg="mod">
          <ac:chgData name="Thijssen, Marja" userId="24dc198c-9b4b-43bb-b7e8-283b84f714cc" providerId="ADAL" clId="{0515CFD9-D260-4A18-9E3B-757B2BB384A7}" dt="2023-06-26T15:25:53.333" v="72" actId="26606"/>
          <ac:spMkLst>
            <pc:docMk/>
            <pc:sldMk cId="3540111420" sldId="293"/>
            <ac:spMk id="3" creationId="{5E616C6D-D0CD-ACCF-A809-4EC77B695FF6}"/>
          </ac:spMkLst>
        </pc:spChg>
        <pc:spChg chg="add mod">
          <ac:chgData name="Thijssen, Marja" userId="24dc198c-9b4b-43bb-b7e8-283b84f714cc" providerId="ADAL" clId="{0515CFD9-D260-4A18-9E3B-757B2BB384A7}" dt="2023-06-27T13:22:09.354" v="6522" actId="164"/>
          <ac:spMkLst>
            <pc:docMk/>
            <pc:sldMk cId="3540111420" sldId="293"/>
            <ac:spMk id="7" creationId="{CD2494E2-0503-8134-D874-058CDF235E44}"/>
          </ac:spMkLst>
        </pc:spChg>
        <pc:spChg chg="add mod">
          <ac:chgData name="Thijssen, Marja" userId="24dc198c-9b4b-43bb-b7e8-283b84f714cc" providerId="ADAL" clId="{0515CFD9-D260-4A18-9E3B-757B2BB384A7}" dt="2023-06-27T07:30:26.115" v="3641" actId="255"/>
          <ac:spMkLst>
            <pc:docMk/>
            <pc:sldMk cId="3540111420" sldId="293"/>
            <ac:spMk id="8" creationId="{734B0A64-0B82-255E-EA2A-1A71FA83374D}"/>
          </ac:spMkLst>
        </pc:spChg>
        <pc:spChg chg="add mod">
          <ac:chgData name="Thijssen, Marja" userId="24dc198c-9b4b-43bb-b7e8-283b84f714cc" providerId="ADAL" clId="{0515CFD9-D260-4A18-9E3B-757B2BB384A7}" dt="2023-06-27T13:21:43.950" v="6520" actId="164"/>
          <ac:spMkLst>
            <pc:docMk/>
            <pc:sldMk cId="3540111420" sldId="293"/>
            <ac:spMk id="9" creationId="{67F1E3E6-DA0A-E2B9-122F-F2D6426AE2E5}"/>
          </ac:spMkLst>
        </pc:spChg>
        <pc:grpChg chg="add mod">
          <ac:chgData name="Thijssen, Marja" userId="24dc198c-9b4b-43bb-b7e8-283b84f714cc" providerId="ADAL" clId="{0515CFD9-D260-4A18-9E3B-757B2BB384A7}" dt="2023-06-27T13:22:09.354" v="6522" actId="164"/>
          <ac:grpSpMkLst>
            <pc:docMk/>
            <pc:sldMk cId="3540111420" sldId="293"/>
            <ac:grpSpMk id="4" creationId="{3CD371D8-61E8-D02B-107A-FE14E9F91530}"/>
          </ac:grpSpMkLst>
        </pc:grpChg>
        <pc:grpChg chg="add mod">
          <ac:chgData name="Thijssen, Marja" userId="24dc198c-9b4b-43bb-b7e8-283b84f714cc" providerId="ADAL" clId="{0515CFD9-D260-4A18-9E3B-757B2BB384A7}" dt="2023-06-27T13:22:09.354" v="6522" actId="164"/>
          <ac:grpSpMkLst>
            <pc:docMk/>
            <pc:sldMk cId="3540111420" sldId="293"/>
            <ac:grpSpMk id="6" creationId="{62BF1ADA-410A-950D-72EE-ED795FB925C9}"/>
          </ac:grpSpMkLst>
        </pc:grpChg>
        <pc:picChg chg="add mod">
          <ac:chgData name="Thijssen, Marja" userId="24dc198c-9b4b-43bb-b7e8-283b84f714cc" providerId="ADAL" clId="{0515CFD9-D260-4A18-9E3B-757B2BB384A7}" dt="2023-06-27T13:21:43.950" v="6520" actId="164"/>
          <ac:picMkLst>
            <pc:docMk/>
            <pc:sldMk cId="3540111420" sldId="293"/>
            <ac:picMk id="5" creationId="{8FC1D839-5107-53F8-B7F8-631E68E35D67}"/>
          </ac:picMkLst>
        </pc:picChg>
      </pc:sldChg>
      <pc:sldChg chg="new del">
        <pc:chgData name="Thijssen, Marja" userId="24dc198c-9b4b-43bb-b7e8-283b84f714cc" providerId="ADAL" clId="{0515CFD9-D260-4A18-9E3B-757B2BB384A7}" dt="2023-06-26T19:30:20.707" v="1367" actId="47"/>
        <pc:sldMkLst>
          <pc:docMk/>
          <pc:sldMk cId="321960569" sldId="294"/>
        </pc:sldMkLst>
      </pc:sldChg>
      <pc:sldChg chg="modSp add del mod">
        <pc:chgData name="Thijssen, Marja" userId="24dc198c-9b4b-43bb-b7e8-283b84f714cc" providerId="ADAL" clId="{0515CFD9-D260-4A18-9E3B-757B2BB384A7}" dt="2023-06-26T16:18:50.549" v="1161" actId="47"/>
        <pc:sldMkLst>
          <pc:docMk/>
          <pc:sldMk cId="184109925" sldId="642"/>
        </pc:sldMkLst>
        <pc:spChg chg="mod">
          <ac:chgData name="Thijssen, Marja" userId="24dc198c-9b4b-43bb-b7e8-283b84f714cc" providerId="ADAL" clId="{0515CFD9-D260-4A18-9E3B-757B2BB384A7}" dt="2023-06-26T16:11:12.643" v="891" actId="6549"/>
          <ac:spMkLst>
            <pc:docMk/>
            <pc:sldMk cId="184109925" sldId="642"/>
            <ac:spMk id="3" creationId="{B4D254D4-A9F5-40CF-A87F-98C8386894C8}"/>
          </ac:spMkLst>
        </pc:spChg>
        <pc:graphicFrameChg chg="mod modGraphic">
          <ac:chgData name="Thijssen, Marja" userId="24dc198c-9b4b-43bb-b7e8-283b84f714cc" providerId="ADAL" clId="{0515CFD9-D260-4A18-9E3B-757B2BB384A7}" dt="2023-06-26T16:11:25.638" v="912" actId="1036"/>
          <ac:graphicFrameMkLst>
            <pc:docMk/>
            <pc:sldMk cId="184109925" sldId="642"/>
            <ac:graphicFrameMk id="4" creationId="{F2B6AFF3-BE7A-4A7C-A4D6-A2D8388D4DF6}"/>
          </ac:graphicFrameMkLst>
        </pc:graphicFrameChg>
      </pc:sldChg>
      <pc:sldChg chg="addSp delSp modSp add del mod setBg">
        <pc:chgData name="Thijssen, Marja" userId="24dc198c-9b4b-43bb-b7e8-283b84f714cc" providerId="ADAL" clId="{0515CFD9-D260-4A18-9E3B-757B2BB384A7}" dt="2023-06-27T07:17:03.750" v="2995" actId="20577"/>
        <pc:sldMkLst>
          <pc:docMk/>
          <pc:sldMk cId="342348337" sldId="658"/>
        </pc:sldMkLst>
        <pc:spChg chg="mod">
          <ac:chgData name="Thijssen, Marja" userId="24dc198c-9b4b-43bb-b7e8-283b84f714cc" providerId="ADAL" clId="{0515CFD9-D260-4A18-9E3B-757B2BB384A7}" dt="2023-06-26T15:39:29.686" v="243" actId="164"/>
          <ac:spMkLst>
            <pc:docMk/>
            <pc:sldMk cId="342348337" sldId="658"/>
            <ac:spMk id="2" creationId="{E11423BD-0656-48E3-85F5-B4A4EA6F9C01}"/>
          </ac:spMkLst>
        </pc:spChg>
        <pc:spChg chg="mod">
          <ac:chgData name="Thijssen, Marja" userId="24dc198c-9b4b-43bb-b7e8-283b84f714cc" providerId="ADAL" clId="{0515CFD9-D260-4A18-9E3B-757B2BB384A7}" dt="2023-06-26T15:38:29.012" v="234" actId="164"/>
          <ac:spMkLst>
            <pc:docMk/>
            <pc:sldMk cId="342348337" sldId="658"/>
            <ac:spMk id="15" creationId="{66063CA3-03F3-4C94-84BF-A7CF92AF605E}"/>
          </ac:spMkLst>
        </pc:spChg>
        <pc:spChg chg="mod">
          <ac:chgData name="Thijssen, Marja" userId="24dc198c-9b4b-43bb-b7e8-283b84f714cc" providerId="ADAL" clId="{0515CFD9-D260-4A18-9E3B-757B2BB384A7}" dt="2023-06-26T15:40:08.847" v="253" actId="20577"/>
          <ac:spMkLst>
            <pc:docMk/>
            <pc:sldMk cId="342348337" sldId="658"/>
            <ac:spMk id="16" creationId="{EE77ADFD-AF8D-41E0-96A8-118CAD6EA60C}"/>
          </ac:spMkLst>
        </pc:spChg>
        <pc:spChg chg="mod">
          <ac:chgData name="Thijssen, Marja" userId="24dc198c-9b4b-43bb-b7e8-283b84f714cc" providerId="ADAL" clId="{0515CFD9-D260-4A18-9E3B-757B2BB384A7}" dt="2023-06-26T19:35:52.837" v="1402" actId="1076"/>
          <ac:spMkLst>
            <pc:docMk/>
            <pc:sldMk cId="342348337" sldId="658"/>
            <ac:spMk id="17" creationId="{A134A15B-BBA6-444D-9D42-7C9ED7FAC386}"/>
          </ac:spMkLst>
        </pc:spChg>
        <pc:spChg chg="mod">
          <ac:chgData name="Thijssen, Marja" userId="24dc198c-9b4b-43bb-b7e8-283b84f714cc" providerId="ADAL" clId="{0515CFD9-D260-4A18-9E3B-757B2BB384A7}" dt="2023-06-26T19:31:43.429" v="1377" actId="164"/>
          <ac:spMkLst>
            <pc:docMk/>
            <pc:sldMk cId="342348337" sldId="658"/>
            <ac:spMk id="21" creationId="{D7FDDE5C-E1DE-4AA3-9D50-DCBB8171D350}"/>
          </ac:spMkLst>
        </pc:spChg>
        <pc:spChg chg="mod">
          <ac:chgData name="Thijssen, Marja" userId="24dc198c-9b4b-43bb-b7e8-283b84f714cc" providerId="ADAL" clId="{0515CFD9-D260-4A18-9E3B-757B2BB384A7}" dt="2023-06-26T15:35:59.783" v="196" actId="164"/>
          <ac:spMkLst>
            <pc:docMk/>
            <pc:sldMk cId="342348337" sldId="658"/>
            <ac:spMk id="22" creationId="{39B4C350-80F5-4A61-836D-1C9F565633D6}"/>
          </ac:spMkLst>
        </pc:spChg>
        <pc:spChg chg="mod">
          <ac:chgData name="Thijssen, Marja" userId="24dc198c-9b4b-43bb-b7e8-283b84f714cc" providerId="ADAL" clId="{0515CFD9-D260-4A18-9E3B-757B2BB384A7}" dt="2023-06-27T07:17:03.750" v="2995" actId="20577"/>
          <ac:spMkLst>
            <pc:docMk/>
            <pc:sldMk cId="342348337" sldId="658"/>
            <ac:spMk id="23" creationId="{67E62F25-51C5-4F7F-BE28-636D67FA0971}"/>
          </ac:spMkLst>
        </pc:spChg>
        <pc:spChg chg="mod">
          <ac:chgData name="Thijssen, Marja" userId="24dc198c-9b4b-43bb-b7e8-283b84f714cc" providerId="ADAL" clId="{0515CFD9-D260-4A18-9E3B-757B2BB384A7}" dt="2023-06-26T15:37:00.035" v="208" actId="164"/>
          <ac:spMkLst>
            <pc:docMk/>
            <pc:sldMk cId="342348337" sldId="658"/>
            <ac:spMk id="24" creationId="{4B84EF06-7EA1-471D-8239-ED9C54B20DA1}"/>
          </ac:spMkLst>
        </pc:spChg>
        <pc:spChg chg="mod">
          <ac:chgData name="Thijssen, Marja" userId="24dc198c-9b4b-43bb-b7e8-283b84f714cc" providerId="ADAL" clId="{0515CFD9-D260-4A18-9E3B-757B2BB384A7}" dt="2023-06-26T19:34:59.888" v="1390" actId="164"/>
          <ac:spMkLst>
            <pc:docMk/>
            <pc:sldMk cId="342348337" sldId="658"/>
            <ac:spMk id="25" creationId="{7E02D4E9-DDC1-4896-8412-63C10C2AF9A3}"/>
          </ac:spMkLst>
        </pc:spChg>
        <pc:spChg chg="mod">
          <ac:chgData name="Thijssen, Marja" userId="24dc198c-9b4b-43bb-b7e8-283b84f714cc" providerId="ADAL" clId="{0515CFD9-D260-4A18-9E3B-757B2BB384A7}" dt="2023-06-26T15:34:20.852" v="153" actId="14100"/>
          <ac:spMkLst>
            <pc:docMk/>
            <pc:sldMk cId="342348337" sldId="658"/>
            <ac:spMk id="26" creationId="{26512D05-488A-4565-96BC-BA6F076A0E59}"/>
          </ac:spMkLst>
        </pc:spChg>
        <pc:spChg chg="add mod">
          <ac:chgData name="Thijssen, Marja" userId="24dc198c-9b4b-43bb-b7e8-283b84f714cc" providerId="ADAL" clId="{0515CFD9-D260-4A18-9E3B-757B2BB384A7}" dt="2023-06-26T19:55:53.836" v="1433" actId="1076"/>
          <ac:spMkLst>
            <pc:docMk/>
            <pc:sldMk cId="342348337" sldId="658"/>
            <ac:spMk id="28" creationId="{C5198F11-C8CB-5C6A-5054-44B6E3ECEBEB}"/>
          </ac:spMkLst>
        </pc:spChg>
        <pc:grpChg chg="add mod">
          <ac:chgData name="Thijssen, Marja" userId="24dc198c-9b4b-43bb-b7e8-283b84f714cc" providerId="ADAL" clId="{0515CFD9-D260-4A18-9E3B-757B2BB384A7}" dt="2023-06-26T19:35:52.837" v="1402" actId="1076"/>
          <ac:grpSpMkLst>
            <pc:docMk/>
            <pc:sldMk cId="342348337" sldId="658"/>
            <ac:grpSpMk id="3" creationId="{15B6C93B-D6C4-C161-88DC-51B75C727A4D}"/>
          </ac:grpSpMkLst>
        </pc:grpChg>
        <pc:grpChg chg="add mod">
          <ac:chgData name="Thijssen, Marja" userId="24dc198c-9b4b-43bb-b7e8-283b84f714cc" providerId="ADAL" clId="{0515CFD9-D260-4A18-9E3B-757B2BB384A7}" dt="2023-06-26T19:36:22.668" v="1411" actId="1076"/>
          <ac:grpSpMkLst>
            <pc:docMk/>
            <pc:sldMk cId="342348337" sldId="658"/>
            <ac:grpSpMk id="8" creationId="{435624D2-E2EA-7195-C1FC-C18B7DD171BF}"/>
          </ac:grpSpMkLst>
        </pc:grpChg>
        <pc:grpChg chg="add mod">
          <ac:chgData name="Thijssen, Marja" userId="24dc198c-9b4b-43bb-b7e8-283b84f714cc" providerId="ADAL" clId="{0515CFD9-D260-4A18-9E3B-757B2BB384A7}" dt="2023-06-26T19:36:29.190" v="1413" actId="1076"/>
          <ac:grpSpMkLst>
            <pc:docMk/>
            <pc:sldMk cId="342348337" sldId="658"/>
            <ac:grpSpMk id="10" creationId="{401A58CB-C449-8165-9EC4-2CBC87D97476}"/>
          </ac:grpSpMkLst>
        </pc:grpChg>
        <pc:grpChg chg="add mod">
          <ac:chgData name="Thijssen, Marja" userId="24dc198c-9b4b-43bb-b7e8-283b84f714cc" providerId="ADAL" clId="{0515CFD9-D260-4A18-9E3B-757B2BB384A7}" dt="2023-06-26T19:36:31.457" v="1414" actId="1076"/>
          <ac:grpSpMkLst>
            <pc:docMk/>
            <pc:sldMk cId="342348337" sldId="658"/>
            <ac:grpSpMk id="13" creationId="{DA0EB73D-4D96-8D32-DEF8-34BCE66319D0}"/>
          </ac:grpSpMkLst>
        </pc:grpChg>
        <pc:grpChg chg="add mod">
          <ac:chgData name="Thijssen, Marja" userId="24dc198c-9b4b-43bb-b7e8-283b84f714cc" providerId="ADAL" clId="{0515CFD9-D260-4A18-9E3B-757B2BB384A7}" dt="2023-06-26T19:35:46.671" v="1401" actId="1076"/>
          <ac:grpSpMkLst>
            <pc:docMk/>
            <pc:sldMk cId="342348337" sldId="658"/>
            <ac:grpSpMk id="18" creationId="{E0C09954-61EE-B6A9-DAE4-176EE9E59CB2}"/>
          </ac:grpSpMkLst>
        </pc:grpChg>
        <pc:grpChg chg="add mod">
          <ac:chgData name="Thijssen, Marja" userId="24dc198c-9b4b-43bb-b7e8-283b84f714cc" providerId="ADAL" clId="{0515CFD9-D260-4A18-9E3B-757B2BB384A7}" dt="2023-06-26T19:35:55.933" v="1403" actId="1076"/>
          <ac:grpSpMkLst>
            <pc:docMk/>
            <pc:sldMk cId="342348337" sldId="658"/>
            <ac:grpSpMk id="19" creationId="{042A55E3-1CF1-2B9A-8D32-48EDDE142BD4}"/>
          </ac:grpSpMkLst>
        </pc:grpChg>
        <pc:grpChg chg="add mod">
          <ac:chgData name="Thijssen, Marja" userId="24dc198c-9b4b-43bb-b7e8-283b84f714cc" providerId="ADAL" clId="{0515CFD9-D260-4A18-9E3B-757B2BB384A7}" dt="2023-06-26T19:36:34.769" v="1415" actId="1076"/>
          <ac:grpSpMkLst>
            <pc:docMk/>
            <pc:sldMk cId="342348337" sldId="658"/>
            <ac:grpSpMk id="20" creationId="{95278C1B-341E-C081-CE32-79E76ED98409}"/>
          </ac:grpSpMkLst>
        </pc:grpChg>
        <pc:grpChg chg="add mod">
          <ac:chgData name="Thijssen, Marja" userId="24dc198c-9b4b-43bb-b7e8-283b84f714cc" providerId="ADAL" clId="{0515CFD9-D260-4A18-9E3B-757B2BB384A7}" dt="2023-06-26T19:36:25.548" v="1412" actId="1076"/>
          <ac:grpSpMkLst>
            <pc:docMk/>
            <pc:sldMk cId="342348337" sldId="658"/>
            <ac:grpSpMk id="31" creationId="{E83941A3-BD52-8F32-ADCB-0F0B8F78BB22}"/>
          </ac:grpSpMkLst>
        </pc:grpChg>
        <pc:grpChg chg="add mod">
          <ac:chgData name="Thijssen, Marja" userId="24dc198c-9b4b-43bb-b7e8-283b84f714cc" providerId="ADAL" clId="{0515CFD9-D260-4A18-9E3B-757B2BB384A7}" dt="2023-06-26T19:35:59.143" v="1404" actId="1076"/>
          <ac:grpSpMkLst>
            <pc:docMk/>
            <pc:sldMk cId="342348337" sldId="658"/>
            <ac:grpSpMk id="34" creationId="{CC75BA1F-125D-2918-4AB8-5421B597123B}"/>
          </ac:grpSpMkLst>
        </pc:grpChg>
        <pc:grpChg chg="add mod">
          <ac:chgData name="Thijssen, Marja" userId="24dc198c-9b4b-43bb-b7e8-283b84f714cc" providerId="ADAL" clId="{0515CFD9-D260-4A18-9E3B-757B2BB384A7}" dt="2023-06-26T19:55:53.836" v="1433" actId="1076"/>
          <ac:grpSpMkLst>
            <pc:docMk/>
            <pc:sldMk cId="342348337" sldId="658"/>
            <ac:grpSpMk id="35" creationId="{2FC34B2E-14F2-88FB-933D-2F6E92E3488E}"/>
          </ac:grpSpMkLst>
        </pc:grpChg>
        <pc:picChg chg="mod">
          <ac:chgData name="Thijssen, Marja" userId="24dc198c-9b4b-43bb-b7e8-283b84f714cc" providerId="ADAL" clId="{0515CFD9-D260-4A18-9E3B-757B2BB384A7}" dt="2023-06-26T15:37:36.790" v="215" actId="164"/>
          <ac:picMkLst>
            <pc:docMk/>
            <pc:sldMk cId="342348337" sldId="658"/>
            <ac:picMk id="4" creationId="{D70EBC61-061D-851C-15B6-FD0B0BA7E35D}"/>
          </ac:picMkLst>
        </pc:picChg>
        <pc:picChg chg="mod">
          <ac:chgData name="Thijssen, Marja" userId="24dc198c-9b4b-43bb-b7e8-283b84f714cc" providerId="ADAL" clId="{0515CFD9-D260-4A18-9E3B-757B2BB384A7}" dt="2023-06-26T15:39:29.686" v="243" actId="164"/>
          <ac:picMkLst>
            <pc:docMk/>
            <pc:sldMk cId="342348337" sldId="658"/>
            <ac:picMk id="5" creationId="{A1EA6E5F-BD2B-4A1C-B973-721DCE9F6532}"/>
          </ac:picMkLst>
        </pc:picChg>
        <pc:picChg chg="mod">
          <ac:chgData name="Thijssen, Marja" userId="24dc198c-9b4b-43bb-b7e8-283b84f714cc" providerId="ADAL" clId="{0515CFD9-D260-4A18-9E3B-757B2BB384A7}" dt="2023-06-26T15:37:00.035" v="208" actId="164"/>
          <ac:picMkLst>
            <pc:docMk/>
            <pc:sldMk cId="342348337" sldId="658"/>
            <ac:picMk id="6" creationId="{604C2928-69BC-41CF-8E54-CF3E4481F925}"/>
          </ac:picMkLst>
        </pc:picChg>
        <pc:picChg chg="mod">
          <ac:chgData name="Thijssen, Marja" userId="24dc198c-9b4b-43bb-b7e8-283b84f714cc" providerId="ADAL" clId="{0515CFD9-D260-4A18-9E3B-757B2BB384A7}" dt="2023-06-26T15:38:29.012" v="234" actId="164"/>
          <ac:picMkLst>
            <pc:docMk/>
            <pc:sldMk cId="342348337" sldId="658"/>
            <ac:picMk id="7" creationId="{9A696907-1CEC-4598-BBD5-49BC41450DE3}"/>
          </ac:picMkLst>
        </pc:picChg>
        <pc:picChg chg="mod">
          <ac:chgData name="Thijssen, Marja" userId="24dc198c-9b4b-43bb-b7e8-283b84f714cc" providerId="ADAL" clId="{0515CFD9-D260-4A18-9E3B-757B2BB384A7}" dt="2023-06-26T15:35:59.783" v="196" actId="164"/>
          <ac:picMkLst>
            <pc:docMk/>
            <pc:sldMk cId="342348337" sldId="658"/>
            <ac:picMk id="9" creationId="{897EE569-111E-433F-B849-C5EFA74CB8E1}"/>
          </ac:picMkLst>
        </pc:picChg>
        <pc:picChg chg="del">
          <ac:chgData name="Thijssen, Marja" userId="24dc198c-9b4b-43bb-b7e8-283b84f714cc" providerId="ADAL" clId="{0515CFD9-D260-4A18-9E3B-757B2BB384A7}" dt="2023-06-26T15:31:02.178" v="89" actId="478"/>
          <ac:picMkLst>
            <pc:docMk/>
            <pc:sldMk cId="342348337" sldId="658"/>
            <ac:picMk id="11" creationId="{0118BD2B-AAEF-406E-8C2F-D51863A4F387}"/>
          </ac:picMkLst>
        </pc:picChg>
        <pc:picChg chg="del">
          <ac:chgData name="Thijssen, Marja" userId="24dc198c-9b4b-43bb-b7e8-283b84f714cc" providerId="ADAL" clId="{0515CFD9-D260-4A18-9E3B-757B2BB384A7}" dt="2023-06-26T15:31:15.612" v="102" actId="478"/>
          <ac:picMkLst>
            <pc:docMk/>
            <pc:sldMk cId="342348337" sldId="658"/>
            <ac:picMk id="12" creationId="{ACC2FEB5-6C60-4CDA-922A-7D1DCBA82B02}"/>
          </ac:picMkLst>
        </pc:picChg>
        <pc:picChg chg="mod">
          <ac:chgData name="Thijssen, Marja" userId="24dc198c-9b4b-43bb-b7e8-283b84f714cc" providerId="ADAL" clId="{0515CFD9-D260-4A18-9E3B-757B2BB384A7}" dt="2023-06-26T19:35:52.837" v="1402" actId="1076"/>
          <ac:picMkLst>
            <pc:docMk/>
            <pc:sldMk cId="342348337" sldId="658"/>
            <ac:picMk id="14" creationId="{5939E59E-77E2-48A6-96B7-2776CF7BC339}"/>
          </ac:picMkLst>
        </pc:picChg>
        <pc:picChg chg="mod">
          <ac:chgData name="Thijssen, Marja" userId="24dc198c-9b4b-43bb-b7e8-283b84f714cc" providerId="ADAL" clId="{0515CFD9-D260-4A18-9E3B-757B2BB384A7}" dt="2023-06-26T15:33:51.779" v="149" actId="164"/>
          <ac:picMkLst>
            <pc:docMk/>
            <pc:sldMk cId="342348337" sldId="658"/>
            <ac:picMk id="27" creationId="{C7479ACC-86BE-4D33-B73C-43A13B4BCD1E}"/>
          </ac:picMkLst>
        </pc:picChg>
        <pc:picChg chg="add mod">
          <ac:chgData name="Thijssen, Marja" userId="24dc198c-9b4b-43bb-b7e8-283b84f714cc" providerId="ADAL" clId="{0515CFD9-D260-4A18-9E3B-757B2BB384A7}" dt="2023-06-26T19:31:43.429" v="1377" actId="164"/>
          <ac:picMkLst>
            <pc:docMk/>
            <pc:sldMk cId="342348337" sldId="658"/>
            <ac:picMk id="30" creationId="{B4F75307-5C20-436A-850D-36A8264A407C}"/>
          </ac:picMkLst>
        </pc:picChg>
        <pc:picChg chg="add mod modCrop">
          <ac:chgData name="Thijssen, Marja" userId="24dc198c-9b4b-43bb-b7e8-283b84f714cc" providerId="ADAL" clId="{0515CFD9-D260-4A18-9E3B-757B2BB384A7}" dt="2023-06-26T19:34:59.888" v="1390" actId="164"/>
          <ac:picMkLst>
            <pc:docMk/>
            <pc:sldMk cId="342348337" sldId="658"/>
            <ac:picMk id="33" creationId="{75577845-06C5-230D-C5B1-1AEC3B139B45}"/>
          </ac:picMkLst>
        </pc:picChg>
        <pc:picChg chg="add mod">
          <ac:chgData name="Thijssen, Marja" userId="24dc198c-9b4b-43bb-b7e8-283b84f714cc" providerId="ADAL" clId="{0515CFD9-D260-4A18-9E3B-757B2BB384A7}" dt="2023-06-26T19:55:53.836" v="1433" actId="1076"/>
          <ac:picMkLst>
            <pc:docMk/>
            <pc:sldMk cId="342348337" sldId="658"/>
            <ac:picMk id="1026" creationId="{9E283A4D-17BC-354E-6B59-15D463EC1FBB}"/>
          </ac:picMkLst>
        </pc:picChg>
      </pc:sldChg>
      <pc:sldChg chg="addSp delSp modSp new mod">
        <pc:chgData name="Thijssen, Marja" userId="24dc198c-9b4b-43bb-b7e8-283b84f714cc" providerId="ADAL" clId="{0515CFD9-D260-4A18-9E3B-757B2BB384A7}" dt="2023-06-27T09:59:18.063" v="6258" actId="1038"/>
        <pc:sldMkLst>
          <pc:docMk/>
          <pc:sldMk cId="3952276184" sldId="659"/>
        </pc:sldMkLst>
        <pc:spChg chg="del">
          <ac:chgData name="Thijssen, Marja" userId="24dc198c-9b4b-43bb-b7e8-283b84f714cc" providerId="ADAL" clId="{0515CFD9-D260-4A18-9E3B-757B2BB384A7}" dt="2023-06-26T16:11:51.090" v="914" actId="478"/>
          <ac:spMkLst>
            <pc:docMk/>
            <pc:sldMk cId="3952276184" sldId="659"/>
            <ac:spMk id="2" creationId="{4C4CEDC9-8C1E-0618-4D55-4B27C8B6F294}"/>
          </ac:spMkLst>
        </pc:spChg>
        <pc:graphicFrameChg chg="add mod modGraphic">
          <ac:chgData name="Thijssen, Marja" userId="24dc198c-9b4b-43bb-b7e8-283b84f714cc" providerId="ADAL" clId="{0515CFD9-D260-4A18-9E3B-757B2BB384A7}" dt="2023-06-27T09:59:18.063" v="6258" actId="1038"/>
          <ac:graphicFrameMkLst>
            <pc:docMk/>
            <pc:sldMk cId="3952276184" sldId="659"/>
            <ac:graphicFrameMk id="5" creationId="{36CA977B-C67C-788F-058A-476CF57700D0}"/>
          </ac:graphicFrameMkLst>
        </pc:graphicFrameChg>
      </pc:sldChg>
      <pc:sldChg chg="modSp add mod modAnim">
        <pc:chgData name="Thijssen, Marja" userId="24dc198c-9b4b-43bb-b7e8-283b84f714cc" providerId="ADAL" clId="{0515CFD9-D260-4A18-9E3B-757B2BB384A7}" dt="2023-06-27T09:58:25.831" v="6238" actId="14100"/>
        <pc:sldMkLst>
          <pc:docMk/>
          <pc:sldMk cId="494677226" sldId="660"/>
        </pc:sldMkLst>
        <pc:spChg chg="mod">
          <ac:chgData name="Thijssen, Marja" userId="24dc198c-9b4b-43bb-b7e8-283b84f714cc" providerId="ADAL" clId="{0515CFD9-D260-4A18-9E3B-757B2BB384A7}" dt="2023-06-27T07:14:22.208" v="2893" actId="20577"/>
          <ac:spMkLst>
            <pc:docMk/>
            <pc:sldMk cId="494677226" sldId="660"/>
            <ac:spMk id="8" creationId="{2CDA46C5-72F7-BB12-A8AB-8DEF76259322}"/>
          </ac:spMkLst>
        </pc:spChg>
        <pc:spChg chg="mod">
          <ac:chgData name="Thijssen, Marja" userId="24dc198c-9b4b-43bb-b7e8-283b84f714cc" providerId="ADAL" clId="{0515CFD9-D260-4A18-9E3B-757B2BB384A7}" dt="2023-06-26T20:10:58.265" v="1543" actId="20577"/>
          <ac:spMkLst>
            <pc:docMk/>
            <pc:sldMk cId="494677226" sldId="660"/>
            <ac:spMk id="12" creationId="{E0084F66-6625-A055-E702-EB11E9757A50}"/>
          </ac:spMkLst>
        </pc:spChg>
        <pc:spChg chg="mod">
          <ac:chgData name="Thijssen, Marja" userId="24dc198c-9b4b-43bb-b7e8-283b84f714cc" providerId="ADAL" clId="{0515CFD9-D260-4A18-9E3B-757B2BB384A7}" dt="2023-06-27T07:14:40.664" v="2918" actId="20577"/>
          <ac:spMkLst>
            <pc:docMk/>
            <pc:sldMk cId="494677226" sldId="660"/>
            <ac:spMk id="29" creationId="{521AF939-80D9-BCC6-C7BE-EDC58EB954F3}"/>
          </ac:spMkLst>
        </pc:spChg>
        <pc:spChg chg="mod">
          <ac:chgData name="Thijssen, Marja" userId="24dc198c-9b4b-43bb-b7e8-283b84f714cc" providerId="ADAL" clId="{0515CFD9-D260-4A18-9E3B-757B2BB384A7}" dt="2023-06-27T09:58:25.831" v="6238" actId="14100"/>
          <ac:spMkLst>
            <pc:docMk/>
            <pc:sldMk cId="494677226" sldId="660"/>
            <ac:spMk id="9222" creationId="{ECA0B3FF-9C46-05F0-102E-EF5E4834A3AF}"/>
          </ac:spMkLst>
        </pc:spChg>
      </pc:sldChg>
      <pc:sldChg chg="addSp delSp modSp new mod">
        <pc:chgData name="Thijssen, Marja" userId="24dc198c-9b4b-43bb-b7e8-283b84f714cc" providerId="ADAL" clId="{0515CFD9-D260-4A18-9E3B-757B2BB384A7}" dt="2023-06-27T13:23:54.497" v="6541" actId="20577"/>
        <pc:sldMkLst>
          <pc:docMk/>
          <pc:sldMk cId="2655644862" sldId="661"/>
        </pc:sldMkLst>
        <pc:spChg chg="mod">
          <ac:chgData name="Thijssen, Marja" userId="24dc198c-9b4b-43bb-b7e8-283b84f714cc" providerId="ADAL" clId="{0515CFD9-D260-4A18-9E3B-757B2BB384A7}" dt="2023-06-27T09:58:44.035" v="6239" actId="14100"/>
          <ac:spMkLst>
            <pc:docMk/>
            <pc:sldMk cId="2655644862" sldId="661"/>
            <ac:spMk id="2" creationId="{981BCE59-1C8B-7086-F736-95A082DE2E85}"/>
          </ac:spMkLst>
        </pc:spChg>
        <pc:spChg chg="mod">
          <ac:chgData name="Thijssen, Marja" userId="24dc198c-9b4b-43bb-b7e8-283b84f714cc" providerId="ADAL" clId="{0515CFD9-D260-4A18-9E3B-757B2BB384A7}" dt="2023-06-27T13:23:54.497" v="6541" actId="20577"/>
          <ac:spMkLst>
            <pc:docMk/>
            <pc:sldMk cId="2655644862" sldId="661"/>
            <ac:spMk id="3" creationId="{E6BF3B02-E15A-728B-3FF5-74CE126D2F9C}"/>
          </ac:spMkLst>
        </pc:spChg>
        <pc:spChg chg="add del mod">
          <ac:chgData name="Thijssen, Marja" userId="24dc198c-9b4b-43bb-b7e8-283b84f714cc" providerId="ADAL" clId="{0515CFD9-D260-4A18-9E3B-757B2BB384A7}" dt="2023-06-27T08:36:27.045" v="4430" actId="478"/>
          <ac:spMkLst>
            <pc:docMk/>
            <pc:sldMk cId="2655644862" sldId="661"/>
            <ac:spMk id="7" creationId="{E28991E2-3763-0FED-07B1-62F2AAEDFE51}"/>
          </ac:spMkLst>
        </pc:spChg>
        <pc:spChg chg="add mod">
          <ac:chgData name="Thijssen, Marja" userId="24dc198c-9b4b-43bb-b7e8-283b84f714cc" providerId="ADAL" clId="{0515CFD9-D260-4A18-9E3B-757B2BB384A7}" dt="2023-06-27T09:56:43.500" v="6235" actId="20577"/>
          <ac:spMkLst>
            <pc:docMk/>
            <pc:sldMk cId="2655644862" sldId="661"/>
            <ac:spMk id="10" creationId="{B830451A-F119-8856-AD0B-7F5FC277973E}"/>
          </ac:spMkLst>
        </pc:spChg>
        <pc:picChg chg="add del mod modCrop">
          <ac:chgData name="Thijssen, Marja" userId="24dc198c-9b4b-43bb-b7e8-283b84f714cc" providerId="ADAL" clId="{0515CFD9-D260-4A18-9E3B-757B2BB384A7}" dt="2023-06-27T08:36:22.866" v="4429" actId="478"/>
          <ac:picMkLst>
            <pc:docMk/>
            <pc:sldMk cId="2655644862" sldId="661"/>
            <ac:picMk id="6" creationId="{034B1EAB-534B-FC2E-F3F6-1C384BCF3AB8}"/>
          </ac:picMkLst>
        </pc:picChg>
        <pc:picChg chg="add mod modCrop">
          <ac:chgData name="Thijssen, Marja" userId="24dc198c-9b4b-43bb-b7e8-283b84f714cc" providerId="ADAL" clId="{0515CFD9-D260-4A18-9E3B-757B2BB384A7}" dt="2023-06-27T08:39:39.506" v="4511" actId="1038"/>
          <ac:picMkLst>
            <pc:docMk/>
            <pc:sldMk cId="2655644862" sldId="661"/>
            <ac:picMk id="9" creationId="{CACF99BC-8985-D21B-A56D-DDD214DC5235}"/>
          </ac:picMkLst>
        </pc:picChg>
      </pc:sldChg>
      <pc:sldChg chg="modSp add del mod">
        <pc:chgData name="Thijssen, Marja" userId="24dc198c-9b4b-43bb-b7e8-283b84f714cc" providerId="ADAL" clId="{0515CFD9-D260-4A18-9E3B-757B2BB384A7}" dt="2023-06-27T08:49:21.623" v="4914" actId="47"/>
        <pc:sldMkLst>
          <pc:docMk/>
          <pc:sldMk cId="3564029986" sldId="662"/>
        </pc:sldMkLst>
        <pc:spChg chg="mod">
          <ac:chgData name="Thijssen, Marja" userId="24dc198c-9b4b-43bb-b7e8-283b84f714cc" providerId="ADAL" clId="{0515CFD9-D260-4A18-9E3B-757B2BB384A7}" dt="2023-06-27T07:16:49.710" v="2989" actId="20577"/>
          <ac:spMkLst>
            <pc:docMk/>
            <pc:sldMk cId="3564029986" sldId="662"/>
            <ac:spMk id="2" creationId="{981BCE59-1C8B-7086-F736-95A082DE2E85}"/>
          </ac:spMkLst>
        </pc:spChg>
      </pc:sldChg>
      <pc:sldChg chg="addSp delSp modSp new mod ord">
        <pc:chgData name="Thijssen, Marja" userId="24dc198c-9b4b-43bb-b7e8-283b84f714cc" providerId="ADAL" clId="{0515CFD9-D260-4A18-9E3B-757B2BB384A7}" dt="2023-06-27T13:22:58.592" v="6524" actId="14100"/>
        <pc:sldMkLst>
          <pc:docMk/>
          <pc:sldMk cId="288010907" sldId="663"/>
        </pc:sldMkLst>
        <pc:spChg chg="mod">
          <ac:chgData name="Thijssen, Marja" userId="24dc198c-9b4b-43bb-b7e8-283b84f714cc" providerId="ADAL" clId="{0515CFD9-D260-4A18-9E3B-757B2BB384A7}" dt="2023-06-27T10:03:10.583" v="6480" actId="255"/>
          <ac:spMkLst>
            <pc:docMk/>
            <pc:sldMk cId="288010907" sldId="663"/>
            <ac:spMk id="2" creationId="{92CD7DB2-C374-986B-1804-6DFC8144261E}"/>
          </ac:spMkLst>
        </pc:spChg>
        <pc:spChg chg="mod">
          <ac:chgData name="Thijssen, Marja" userId="24dc198c-9b4b-43bb-b7e8-283b84f714cc" providerId="ADAL" clId="{0515CFD9-D260-4A18-9E3B-757B2BB384A7}" dt="2023-06-27T13:22:58.592" v="6524" actId="14100"/>
          <ac:spMkLst>
            <pc:docMk/>
            <pc:sldMk cId="288010907" sldId="663"/>
            <ac:spMk id="3" creationId="{C6A824B1-0977-F1CE-61EA-C65D578E8BFF}"/>
          </ac:spMkLst>
        </pc:spChg>
        <pc:graphicFrameChg chg="add del">
          <ac:chgData name="Thijssen, Marja" userId="24dc198c-9b4b-43bb-b7e8-283b84f714cc" providerId="ADAL" clId="{0515CFD9-D260-4A18-9E3B-757B2BB384A7}" dt="2023-06-27T09:46:31.156" v="5419" actId="3680"/>
          <ac:graphicFrameMkLst>
            <pc:docMk/>
            <pc:sldMk cId="288010907" sldId="663"/>
            <ac:graphicFrameMk id="5" creationId="{EAFF7E49-EE30-B342-EF69-11C7B6253F7C}"/>
          </ac:graphicFrameMkLst>
        </pc:graphicFrameChg>
        <pc:graphicFrameChg chg="add mod modGraphic">
          <ac:chgData name="Thijssen, Marja" userId="24dc198c-9b4b-43bb-b7e8-283b84f714cc" providerId="ADAL" clId="{0515CFD9-D260-4A18-9E3B-757B2BB384A7}" dt="2023-06-27T10:03:30.313" v="6481" actId="207"/>
          <ac:graphicFrameMkLst>
            <pc:docMk/>
            <pc:sldMk cId="288010907" sldId="663"/>
            <ac:graphicFrameMk id="6" creationId="{077DEEB6-4F7C-2DD4-1E67-5AFC687D7345}"/>
          </ac:graphicFrameMkLst>
        </pc:graphicFrameChg>
      </pc:sldChg>
      <pc:sldChg chg="addSp delSp modSp add mod ord">
        <pc:chgData name="Thijssen, Marja" userId="24dc198c-9b4b-43bb-b7e8-283b84f714cc" providerId="ADAL" clId="{0515CFD9-D260-4A18-9E3B-757B2BB384A7}" dt="2023-06-27T13:43:15.883" v="6851" actId="1076"/>
        <pc:sldMkLst>
          <pc:docMk/>
          <pc:sldMk cId="729682717" sldId="664"/>
        </pc:sldMkLst>
        <pc:spChg chg="mod">
          <ac:chgData name="Thijssen, Marja" userId="24dc198c-9b4b-43bb-b7e8-283b84f714cc" providerId="ADAL" clId="{0515CFD9-D260-4A18-9E3B-757B2BB384A7}" dt="2023-06-27T09:58:54.523" v="6240" actId="14100"/>
          <ac:spMkLst>
            <pc:docMk/>
            <pc:sldMk cId="729682717" sldId="664"/>
            <ac:spMk id="2" creationId="{981BCE59-1C8B-7086-F736-95A082DE2E85}"/>
          </ac:spMkLst>
        </pc:spChg>
        <pc:spChg chg="mod">
          <ac:chgData name="Thijssen, Marja" userId="24dc198c-9b4b-43bb-b7e8-283b84f714cc" providerId="ADAL" clId="{0515CFD9-D260-4A18-9E3B-757B2BB384A7}" dt="2023-06-27T13:35:46.369" v="6840" actId="14100"/>
          <ac:spMkLst>
            <pc:docMk/>
            <pc:sldMk cId="729682717" sldId="664"/>
            <ac:spMk id="3" creationId="{E6BF3B02-E15A-728B-3FF5-74CE126D2F9C}"/>
          </ac:spMkLst>
        </pc:spChg>
        <pc:picChg chg="add del mod">
          <ac:chgData name="Thijssen, Marja" userId="24dc198c-9b4b-43bb-b7e8-283b84f714cc" providerId="ADAL" clId="{0515CFD9-D260-4A18-9E3B-757B2BB384A7}" dt="2023-06-27T13:42:08.780" v="6844" actId="478"/>
          <ac:picMkLst>
            <pc:docMk/>
            <pc:sldMk cId="729682717" sldId="664"/>
            <ac:picMk id="5" creationId="{5DE7A959-E6D7-717B-2DEB-13205A91CCE0}"/>
          </ac:picMkLst>
        </pc:picChg>
        <pc:picChg chg="add mod modCrop">
          <ac:chgData name="Thijssen, Marja" userId="24dc198c-9b4b-43bb-b7e8-283b84f714cc" providerId="ADAL" clId="{0515CFD9-D260-4A18-9E3B-757B2BB384A7}" dt="2023-06-27T13:43:15.883" v="6851" actId="1076"/>
          <ac:picMkLst>
            <pc:docMk/>
            <pc:sldMk cId="729682717" sldId="664"/>
            <ac:picMk id="6" creationId="{E04BBDB3-0DCA-72EE-8F3A-64F99EDFFB0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8C952-AF9B-44D0-9C28-26B23521E58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1CBA809-3ECC-41CA-999A-2BCC6641D1C6}">
      <dgm:prSet phldrT="[Text]"/>
      <dgm:spPr/>
      <dgm:t>
        <a:bodyPr/>
        <a:lstStyle/>
        <a:p>
          <a:r>
            <a:rPr lang="en-GB" dirty="0"/>
            <a:t>Variety development</a:t>
          </a:r>
        </a:p>
      </dgm:t>
    </dgm:pt>
    <dgm:pt modelId="{486F6A54-ABC6-4704-90F2-178A19A473DB}" type="parTrans" cxnId="{F5FB3A8C-5E81-41C6-B4C3-8984DF1F7D19}">
      <dgm:prSet/>
      <dgm:spPr/>
      <dgm:t>
        <a:bodyPr/>
        <a:lstStyle/>
        <a:p>
          <a:endParaRPr lang="en-GB"/>
        </a:p>
      </dgm:t>
    </dgm:pt>
    <dgm:pt modelId="{96757EC6-9E26-4620-95DC-7537A549DF6F}" type="sibTrans" cxnId="{F5FB3A8C-5E81-41C6-B4C3-8984DF1F7D19}">
      <dgm:prSet/>
      <dgm:spPr/>
      <dgm:t>
        <a:bodyPr/>
        <a:lstStyle/>
        <a:p>
          <a:endParaRPr lang="en-GB"/>
        </a:p>
      </dgm:t>
    </dgm:pt>
    <dgm:pt modelId="{1987CA97-A1E0-45D5-9007-E1E8041ADF6A}">
      <dgm:prSet phldrT="[Text]"/>
      <dgm:spPr/>
      <dgm:t>
        <a:bodyPr/>
        <a:lstStyle/>
        <a:p>
          <a:r>
            <a:rPr lang="en-GB" dirty="0"/>
            <a:t>Early generation seed production</a:t>
          </a:r>
        </a:p>
      </dgm:t>
    </dgm:pt>
    <dgm:pt modelId="{B8162D9A-CD5A-4BF9-AC5A-A44A523F33C0}" type="parTrans" cxnId="{D9FF9367-5E2C-4D19-A5F4-0A9A11E2710B}">
      <dgm:prSet/>
      <dgm:spPr/>
      <dgm:t>
        <a:bodyPr/>
        <a:lstStyle/>
        <a:p>
          <a:endParaRPr lang="en-GB"/>
        </a:p>
      </dgm:t>
    </dgm:pt>
    <dgm:pt modelId="{B59D291D-7F25-4FED-83BE-A9FDDC9589AA}" type="sibTrans" cxnId="{D9FF9367-5E2C-4D19-A5F4-0A9A11E2710B}">
      <dgm:prSet/>
      <dgm:spPr/>
      <dgm:t>
        <a:bodyPr/>
        <a:lstStyle/>
        <a:p>
          <a:endParaRPr lang="en-GB"/>
        </a:p>
      </dgm:t>
    </dgm:pt>
    <dgm:pt modelId="{00DFBD85-51D7-4549-999C-6BCF4F627A63}">
      <dgm:prSet/>
      <dgm:spPr/>
      <dgm:t>
        <a:bodyPr/>
        <a:lstStyle/>
        <a:p>
          <a:r>
            <a:rPr lang="en-GB" dirty="0"/>
            <a:t>Seed multiplication</a:t>
          </a:r>
        </a:p>
      </dgm:t>
    </dgm:pt>
    <dgm:pt modelId="{EEF320B2-278B-4AD0-830C-5273C0236E12}" type="parTrans" cxnId="{1BC0B98F-F089-44A3-8886-4CDA13ABD1B0}">
      <dgm:prSet/>
      <dgm:spPr/>
      <dgm:t>
        <a:bodyPr/>
        <a:lstStyle/>
        <a:p>
          <a:endParaRPr lang="en-GB"/>
        </a:p>
      </dgm:t>
    </dgm:pt>
    <dgm:pt modelId="{840AB230-D35C-41F9-B51A-B0444D8C7329}" type="sibTrans" cxnId="{1BC0B98F-F089-44A3-8886-4CDA13ABD1B0}">
      <dgm:prSet/>
      <dgm:spPr/>
      <dgm:t>
        <a:bodyPr/>
        <a:lstStyle/>
        <a:p>
          <a:endParaRPr lang="en-GB"/>
        </a:p>
      </dgm:t>
    </dgm:pt>
    <dgm:pt modelId="{5DF6B9E7-5DF3-4C40-A47A-2603BC316C5E}">
      <dgm:prSet phldrT="[Text]"/>
      <dgm:spPr/>
      <dgm:t>
        <a:bodyPr/>
        <a:lstStyle/>
        <a:p>
          <a:r>
            <a:rPr lang="en-GB" dirty="0"/>
            <a:t>Seed  distribution &amp; marketing</a:t>
          </a:r>
        </a:p>
      </dgm:t>
    </dgm:pt>
    <dgm:pt modelId="{9E7C1E0D-E801-4B89-893A-142485F89DB6}" type="parTrans" cxnId="{4A3FA9F7-65E1-47BD-A1A3-FA195C7CADED}">
      <dgm:prSet/>
      <dgm:spPr/>
      <dgm:t>
        <a:bodyPr/>
        <a:lstStyle/>
        <a:p>
          <a:endParaRPr lang="en-GB"/>
        </a:p>
      </dgm:t>
    </dgm:pt>
    <dgm:pt modelId="{09018C96-B820-463D-8E36-A1A1F95EA3C9}" type="sibTrans" cxnId="{4A3FA9F7-65E1-47BD-A1A3-FA195C7CADED}">
      <dgm:prSet/>
      <dgm:spPr/>
      <dgm:t>
        <a:bodyPr/>
        <a:lstStyle/>
        <a:p>
          <a:endParaRPr lang="en-GB"/>
        </a:p>
      </dgm:t>
    </dgm:pt>
    <dgm:pt modelId="{CD41EE43-215B-4503-AA86-C2A1B22AD1A4}">
      <dgm:prSet phldrT="[Text]"/>
      <dgm:spPr/>
      <dgm:t>
        <a:bodyPr/>
        <a:lstStyle/>
        <a:p>
          <a:r>
            <a:rPr lang="en-GB" dirty="0"/>
            <a:t>Genetic resources management</a:t>
          </a:r>
        </a:p>
      </dgm:t>
    </dgm:pt>
    <dgm:pt modelId="{32307209-F660-41A4-99E7-9671C6D4386B}" type="parTrans" cxnId="{6953E75F-F382-4525-BC29-4373A7B0C774}">
      <dgm:prSet/>
      <dgm:spPr/>
      <dgm:t>
        <a:bodyPr/>
        <a:lstStyle/>
        <a:p>
          <a:endParaRPr lang="en-GB"/>
        </a:p>
      </dgm:t>
    </dgm:pt>
    <dgm:pt modelId="{A0592344-7294-455C-A592-0EF337E536AC}" type="sibTrans" cxnId="{6953E75F-F382-4525-BC29-4373A7B0C774}">
      <dgm:prSet/>
      <dgm:spPr/>
      <dgm:t>
        <a:bodyPr/>
        <a:lstStyle/>
        <a:p>
          <a:endParaRPr lang="en-GB"/>
        </a:p>
      </dgm:t>
    </dgm:pt>
    <dgm:pt modelId="{1F6795D6-4F48-4047-B5C3-F6D0CC47F6F6}">
      <dgm:prSet/>
      <dgm:spPr>
        <a:solidFill>
          <a:srgbClr val="519FD7">
            <a:alpha val="89804"/>
          </a:srgbClr>
        </a:solidFill>
      </dgm:spPr>
      <dgm:t>
        <a:bodyPr/>
        <a:lstStyle/>
        <a:p>
          <a:r>
            <a:rPr lang="en-GB" dirty="0"/>
            <a:t>Seed use</a:t>
          </a:r>
        </a:p>
      </dgm:t>
    </dgm:pt>
    <dgm:pt modelId="{5979D33B-A6AF-4A8D-AC22-D78E33FFAAA2}" type="parTrans" cxnId="{07233150-2744-46BB-AED0-F7B000E96A7E}">
      <dgm:prSet/>
      <dgm:spPr/>
      <dgm:t>
        <a:bodyPr/>
        <a:lstStyle/>
        <a:p>
          <a:endParaRPr lang="en-GB"/>
        </a:p>
      </dgm:t>
    </dgm:pt>
    <dgm:pt modelId="{372ACD2A-48D8-477F-AB4B-8E2ABDB05482}" type="sibTrans" cxnId="{07233150-2744-46BB-AED0-F7B000E96A7E}">
      <dgm:prSet/>
      <dgm:spPr/>
      <dgm:t>
        <a:bodyPr/>
        <a:lstStyle/>
        <a:p>
          <a:endParaRPr lang="en-GB"/>
        </a:p>
      </dgm:t>
    </dgm:pt>
    <dgm:pt modelId="{62D3C27B-1FD3-4BDE-8702-1644963CE913}" type="pres">
      <dgm:prSet presAssocID="{1938C952-AF9B-44D0-9C28-26B23521E586}" presName="CompostProcess" presStyleCnt="0">
        <dgm:presLayoutVars>
          <dgm:dir/>
          <dgm:resizeHandles val="exact"/>
        </dgm:presLayoutVars>
      </dgm:prSet>
      <dgm:spPr/>
    </dgm:pt>
    <dgm:pt modelId="{89432257-1A22-4EF5-86FE-05B3EB2BD20F}" type="pres">
      <dgm:prSet presAssocID="{1938C952-AF9B-44D0-9C28-26B23521E586}" presName="arrow" presStyleLbl="bgShp" presStyleIdx="0" presStyleCnt="1"/>
      <dgm:spPr/>
    </dgm:pt>
    <dgm:pt modelId="{82823D0A-76D6-4F7D-A429-C7D1DB37E27C}" type="pres">
      <dgm:prSet presAssocID="{1938C952-AF9B-44D0-9C28-26B23521E586}" presName="linearProcess" presStyleCnt="0"/>
      <dgm:spPr/>
    </dgm:pt>
    <dgm:pt modelId="{FEEFC619-DE95-4A5A-A0FE-57FE3DD0E084}" type="pres">
      <dgm:prSet presAssocID="{CD41EE43-215B-4503-AA86-C2A1B22AD1A4}" presName="textNode" presStyleLbl="node1" presStyleIdx="0" presStyleCnt="6">
        <dgm:presLayoutVars>
          <dgm:bulletEnabled val="1"/>
        </dgm:presLayoutVars>
      </dgm:prSet>
      <dgm:spPr/>
    </dgm:pt>
    <dgm:pt modelId="{EF3077FC-7433-4712-B719-4F0017B6FD6E}" type="pres">
      <dgm:prSet presAssocID="{A0592344-7294-455C-A592-0EF337E536AC}" presName="sibTrans" presStyleCnt="0"/>
      <dgm:spPr/>
    </dgm:pt>
    <dgm:pt modelId="{94F9CC08-D738-4868-94EB-659B056710A3}" type="pres">
      <dgm:prSet presAssocID="{B1CBA809-3ECC-41CA-999A-2BCC6641D1C6}" presName="textNode" presStyleLbl="node1" presStyleIdx="1" presStyleCnt="6">
        <dgm:presLayoutVars>
          <dgm:bulletEnabled val="1"/>
        </dgm:presLayoutVars>
      </dgm:prSet>
      <dgm:spPr/>
    </dgm:pt>
    <dgm:pt modelId="{FA192F40-127B-4800-A95C-BFAC03875D5D}" type="pres">
      <dgm:prSet presAssocID="{96757EC6-9E26-4620-95DC-7537A549DF6F}" presName="sibTrans" presStyleCnt="0"/>
      <dgm:spPr/>
    </dgm:pt>
    <dgm:pt modelId="{961FACE1-D618-4E75-8E73-3BD30093D31F}" type="pres">
      <dgm:prSet presAssocID="{1987CA97-A1E0-45D5-9007-E1E8041ADF6A}" presName="textNode" presStyleLbl="node1" presStyleIdx="2" presStyleCnt="6">
        <dgm:presLayoutVars>
          <dgm:bulletEnabled val="1"/>
        </dgm:presLayoutVars>
      </dgm:prSet>
      <dgm:spPr/>
    </dgm:pt>
    <dgm:pt modelId="{842791B0-594B-493C-888F-7219C8626537}" type="pres">
      <dgm:prSet presAssocID="{B59D291D-7F25-4FED-83BE-A9FDDC9589AA}" presName="sibTrans" presStyleCnt="0"/>
      <dgm:spPr/>
    </dgm:pt>
    <dgm:pt modelId="{CD6EC50D-502E-48BA-B0C4-B32FF825DBDA}" type="pres">
      <dgm:prSet presAssocID="{00DFBD85-51D7-4549-999C-6BCF4F627A63}" presName="textNode" presStyleLbl="node1" presStyleIdx="3" presStyleCnt="6">
        <dgm:presLayoutVars>
          <dgm:bulletEnabled val="1"/>
        </dgm:presLayoutVars>
      </dgm:prSet>
      <dgm:spPr/>
    </dgm:pt>
    <dgm:pt modelId="{A5E2382E-CEFB-46DA-A757-15BCF80E73FE}" type="pres">
      <dgm:prSet presAssocID="{840AB230-D35C-41F9-B51A-B0444D8C7329}" presName="sibTrans" presStyleCnt="0"/>
      <dgm:spPr/>
    </dgm:pt>
    <dgm:pt modelId="{301A1F25-9485-4404-8607-9334918A66D8}" type="pres">
      <dgm:prSet presAssocID="{5DF6B9E7-5DF3-4C40-A47A-2603BC316C5E}" presName="textNode" presStyleLbl="node1" presStyleIdx="4" presStyleCnt="6">
        <dgm:presLayoutVars>
          <dgm:bulletEnabled val="1"/>
        </dgm:presLayoutVars>
      </dgm:prSet>
      <dgm:spPr/>
    </dgm:pt>
    <dgm:pt modelId="{B7C16377-62BA-4C76-8A02-3DFCD3750FEA}" type="pres">
      <dgm:prSet presAssocID="{09018C96-B820-463D-8E36-A1A1F95EA3C9}" presName="sibTrans" presStyleCnt="0"/>
      <dgm:spPr/>
    </dgm:pt>
    <dgm:pt modelId="{5D2C9BC7-3F1D-4DA4-ACF1-52AF0FB316A7}" type="pres">
      <dgm:prSet presAssocID="{1F6795D6-4F48-4047-B5C3-F6D0CC47F6F6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28B94121-8A73-47AD-9A73-3B9AE9EC6519}" type="presOf" srcId="{CD41EE43-215B-4503-AA86-C2A1B22AD1A4}" destId="{FEEFC619-DE95-4A5A-A0FE-57FE3DD0E084}" srcOrd="0" destOrd="0" presId="urn:microsoft.com/office/officeart/2005/8/layout/hProcess9"/>
    <dgm:cxn modelId="{6BAEAB5C-A5B2-4A16-BE9C-8EA221B63952}" type="presOf" srcId="{00DFBD85-51D7-4549-999C-6BCF4F627A63}" destId="{CD6EC50D-502E-48BA-B0C4-B32FF825DBDA}" srcOrd="0" destOrd="0" presId="urn:microsoft.com/office/officeart/2005/8/layout/hProcess9"/>
    <dgm:cxn modelId="{6953E75F-F382-4525-BC29-4373A7B0C774}" srcId="{1938C952-AF9B-44D0-9C28-26B23521E586}" destId="{CD41EE43-215B-4503-AA86-C2A1B22AD1A4}" srcOrd="0" destOrd="0" parTransId="{32307209-F660-41A4-99E7-9671C6D4386B}" sibTransId="{A0592344-7294-455C-A592-0EF337E536AC}"/>
    <dgm:cxn modelId="{D9FF9367-5E2C-4D19-A5F4-0A9A11E2710B}" srcId="{1938C952-AF9B-44D0-9C28-26B23521E586}" destId="{1987CA97-A1E0-45D5-9007-E1E8041ADF6A}" srcOrd="2" destOrd="0" parTransId="{B8162D9A-CD5A-4BF9-AC5A-A44A523F33C0}" sibTransId="{B59D291D-7F25-4FED-83BE-A9FDDC9589AA}"/>
    <dgm:cxn modelId="{B90BEE47-4350-4AB0-99B6-32E6ED3790D4}" type="presOf" srcId="{B1CBA809-3ECC-41CA-999A-2BCC6641D1C6}" destId="{94F9CC08-D738-4868-94EB-659B056710A3}" srcOrd="0" destOrd="0" presId="urn:microsoft.com/office/officeart/2005/8/layout/hProcess9"/>
    <dgm:cxn modelId="{07233150-2744-46BB-AED0-F7B000E96A7E}" srcId="{1938C952-AF9B-44D0-9C28-26B23521E586}" destId="{1F6795D6-4F48-4047-B5C3-F6D0CC47F6F6}" srcOrd="5" destOrd="0" parTransId="{5979D33B-A6AF-4A8D-AC22-D78E33FFAAA2}" sibTransId="{372ACD2A-48D8-477F-AB4B-8E2ABDB05482}"/>
    <dgm:cxn modelId="{C7DAD854-D121-46FF-81AE-D87700169050}" type="presOf" srcId="{1987CA97-A1E0-45D5-9007-E1E8041ADF6A}" destId="{961FACE1-D618-4E75-8E73-3BD30093D31F}" srcOrd="0" destOrd="0" presId="urn:microsoft.com/office/officeart/2005/8/layout/hProcess9"/>
    <dgm:cxn modelId="{F5FB3A8C-5E81-41C6-B4C3-8984DF1F7D19}" srcId="{1938C952-AF9B-44D0-9C28-26B23521E586}" destId="{B1CBA809-3ECC-41CA-999A-2BCC6641D1C6}" srcOrd="1" destOrd="0" parTransId="{486F6A54-ABC6-4704-90F2-178A19A473DB}" sibTransId="{96757EC6-9E26-4620-95DC-7537A549DF6F}"/>
    <dgm:cxn modelId="{1BC0B98F-F089-44A3-8886-4CDA13ABD1B0}" srcId="{1938C952-AF9B-44D0-9C28-26B23521E586}" destId="{00DFBD85-51D7-4549-999C-6BCF4F627A63}" srcOrd="3" destOrd="0" parTransId="{EEF320B2-278B-4AD0-830C-5273C0236E12}" sibTransId="{840AB230-D35C-41F9-B51A-B0444D8C7329}"/>
    <dgm:cxn modelId="{47B273CB-6132-4E65-B770-90EFF8CA0D17}" type="presOf" srcId="{1F6795D6-4F48-4047-B5C3-F6D0CC47F6F6}" destId="{5D2C9BC7-3F1D-4DA4-ACF1-52AF0FB316A7}" srcOrd="0" destOrd="0" presId="urn:microsoft.com/office/officeart/2005/8/layout/hProcess9"/>
    <dgm:cxn modelId="{391F24D4-08C7-4E21-AB9E-41EBC72F5CAF}" type="presOf" srcId="{5DF6B9E7-5DF3-4C40-A47A-2603BC316C5E}" destId="{301A1F25-9485-4404-8607-9334918A66D8}" srcOrd="0" destOrd="0" presId="urn:microsoft.com/office/officeart/2005/8/layout/hProcess9"/>
    <dgm:cxn modelId="{653E49E0-3E19-4FD6-8D5E-C6FB9517FCED}" type="presOf" srcId="{1938C952-AF9B-44D0-9C28-26B23521E586}" destId="{62D3C27B-1FD3-4BDE-8702-1644963CE913}" srcOrd="0" destOrd="0" presId="urn:microsoft.com/office/officeart/2005/8/layout/hProcess9"/>
    <dgm:cxn modelId="{4A3FA9F7-65E1-47BD-A1A3-FA195C7CADED}" srcId="{1938C952-AF9B-44D0-9C28-26B23521E586}" destId="{5DF6B9E7-5DF3-4C40-A47A-2603BC316C5E}" srcOrd="4" destOrd="0" parTransId="{9E7C1E0D-E801-4B89-893A-142485F89DB6}" sibTransId="{09018C96-B820-463D-8E36-A1A1F95EA3C9}"/>
    <dgm:cxn modelId="{475D117C-1EC6-42C1-BFA6-49801EC0DF6D}" type="presParOf" srcId="{62D3C27B-1FD3-4BDE-8702-1644963CE913}" destId="{89432257-1A22-4EF5-86FE-05B3EB2BD20F}" srcOrd="0" destOrd="0" presId="urn:microsoft.com/office/officeart/2005/8/layout/hProcess9"/>
    <dgm:cxn modelId="{862C74C9-92ED-4670-8EFC-DB6BB17E392C}" type="presParOf" srcId="{62D3C27B-1FD3-4BDE-8702-1644963CE913}" destId="{82823D0A-76D6-4F7D-A429-C7D1DB37E27C}" srcOrd="1" destOrd="0" presId="urn:microsoft.com/office/officeart/2005/8/layout/hProcess9"/>
    <dgm:cxn modelId="{4EC838E1-757D-48B8-8ADC-EA03E6DD4E3C}" type="presParOf" srcId="{82823D0A-76D6-4F7D-A429-C7D1DB37E27C}" destId="{FEEFC619-DE95-4A5A-A0FE-57FE3DD0E084}" srcOrd="0" destOrd="0" presId="urn:microsoft.com/office/officeart/2005/8/layout/hProcess9"/>
    <dgm:cxn modelId="{38F340C4-23DC-4E9F-BDC2-66143722C8C4}" type="presParOf" srcId="{82823D0A-76D6-4F7D-A429-C7D1DB37E27C}" destId="{EF3077FC-7433-4712-B719-4F0017B6FD6E}" srcOrd="1" destOrd="0" presId="urn:microsoft.com/office/officeart/2005/8/layout/hProcess9"/>
    <dgm:cxn modelId="{0CD43094-AA8A-4F86-B0B6-76A2590A4BE9}" type="presParOf" srcId="{82823D0A-76D6-4F7D-A429-C7D1DB37E27C}" destId="{94F9CC08-D738-4868-94EB-659B056710A3}" srcOrd="2" destOrd="0" presId="urn:microsoft.com/office/officeart/2005/8/layout/hProcess9"/>
    <dgm:cxn modelId="{BD407845-121D-44DF-8DE9-FEFED9A23B6C}" type="presParOf" srcId="{82823D0A-76D6-4F7D-A429-C7D1DB37E27C}" destId="{FA192F40-127B-4800-A95C-BFAC03875D5D}" srcOrd="3" destOrd="0" presId="urn:microsoft.com/office/officeart/2005/8/layout/hProcess9"/>
    <dgm:cxn modelId="{5F76A7F4-4151-4BEE-97D3-5CD3D7AF95A6}" type="presParOf" srcId="{82823D0A-76D6-4F7D-A429-C7D1DB37E27C}" destId="{961FACE1-D618-4E75-8E73-3BD30093D31F}" srcOrd="4" destOrd="0" presId="urn:microsoft.com/office/officeart/2005/8/layout/hProcess9"/>
    <dgm:cxn modelId="{8BF6C10B-36B4-4670-817B-103155320388}" type="presParOf" srcId="{82823D0A-76D6-4F7D-A429-C7D1DB37E27C}" destId="{842791B0-594B-493C-888F-7219C8626537}" srcOrd="5" destOrd="0" presId="urn:microsoft.com/office/officeart/2005/8/layout/hProcess9"/>
    <dgm:cxn modelId="{36F692A4-12D7-4922-B598-B0BBE1BE014A}" type="presParOf" srcId="{82823D0A-76D6-4F7D-A429-C7D1DB37E27C}" destId="{CD6EC50D-502E-48BA-B0C4-B32FF825DBDA}" srcOrd="6" destOrd="0" presId="urn:microsoft.com/office/officeart/2005/8/layout/hProcess9"/>
    <dgm:cxn modelId="{8150F87F-914A-444B-B49A-70E33E8F6684}" type="presParOf" srcId="{82823D0A-76D6-4F7D-A429-C7D1DB37E27C}" destId="{A5E2382E-CEFB-46DA-A757-15BCF80E73FE}" srcOrd="7" destOrd="0" presId="urn:microsoft.com/office/officeart/2005/8/layout/hProcess9"/>
    <dgm:cxn modelId="{B5D1963D-8417-47ED-85DA-F8257560C8B0}" type="presParOf" srcId="{82823D0A-76D6-4F7D-A429-C7D1DB37E27C}" destId="{301A1F25-9485-4404-8607-9334918A66D8}" srcOrd="8" destOrd="0" presId="urn:microsoft.com/office/officeart/2005/8/layout/hProcess9"/>
    <dgm:cxn modelId="{AB823B86-86B8-4C61-9045-318859797CE9}" type="presParOf" srcId="{82823D0A-76D6-4F7D-A429-C7D1DB37E27C}" destId="{B7C16377-62BA-4C76-8A02-3DFCD3750FEA}" srcOrd="9" destOrd="0" presId="urn:microsoft.com/office/officeart/2005/8/layout/hProcess9"/>
    <dgm:cxn modelId="{B35523AC-36A6-4E4B-9491-4BF2AE0AAD57}" type="presParOf" srcId="{82823D0A-76D6-4F7D-A429-C7D1DB37E27C}" destId="{5D2C9BC7-3F1D-4DA4-ACF1-52AF0FB316A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2257-1A22-4EF5-86FE-05B3EB2BD20F}">
      <dsp:nvSpPr>
        <dsp:cNvPr id="0" name=""/>
        <dsp:cNvSpPr/>
      </dsp:nvSpPr>
      <dsp:spPr>
        <a:xfrm>
          <a:off x="508208" y="0"/>
          <a:ext cx="5759696" cy="25437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FC619-DE95-4A5A-A0FE-57FE3DD0E084}">
      <dsp:nvSpPr>
        <dsp:cNvPr id="0" name=""/>
        <dsp:cNvSpPr/>
      </dsp:nvSpPr>
      <dsp:spPr>
        <a:xfrm>
          <a:off x="1861" y="763125"/>
          <a:ext cx="1083582" cy="101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Genetic resources management</a:t>
          </a:r>
        </a:p>
      </dsp:txBody>
      <dsp:txXfrm>
        <a:off x="51531" y="812795"/>
        <a:ext cx="984242" cy="918160"/>
      </dsp:txXfrm>
    </dsp:sp>
    <dsp:sp modelId="{94F9CC08-D738-4868-94EB-659B056710A3}">
      <dsp:nvSpPr>
        <dsp:cNvPr id="0" name=""/>
        <dsp:cNvSpPr/>
      </dsp:nvSpPr>
      <dsp:spPr>
        <a:xfrm>
          <a:off x="1139622" y="763125"/>
          <a:ext cx="1083582" cy="101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Variety development</a:t>
          </a:r>
        </a:p>
      </dsp:txBody>
      <dsp:txXfrm>
        <a:off x="1189292" y="812795"/>
        <a:ext cx="984242" cy="918160"/>
      </dsp:txXfrm>
    </dsp:sp>
    <dsp:sp modelId="{961FACE1-D618-4E75-8E73-3BD30093D31F}">
      <dsp:nvSpPr>
        <dsp:cNvPr id="0" name=""/>
        <dsp:cNvSpPr/>
      </dsp:nvSpPr>
      <dsp:spPr>
        <a:xfrm>
          <a:off x="2277384" y="763125"/>
          <a:ext cx="1083582" cy="101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Early generation seed production</a:t>
          </a:r>
        </a:p>
      </dsp:txBody>
      <dsp:txXfrm>
        <a:off x="2327054" y="812795"/>
        <a:ext cx="984242" cy="918160"/>
      </dsp:txXfrm>
    </dsp:sp>
    <dsp:sp modelId="{CD6EC50D-502E-48BA-B0C4-B32FF825DBDA}">
      <dsp:nvSpPr>
        <dsp:cNvPr id="0" name=""/>
        <dsp:cNvSpPr/>
      </dsp:nvSpPr>
      <dsp:spPr>
        <a:xfrm>
          <a:off x="3415146" y="763125"/>
          <a:ext cx="1083582" cy="101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Seed multiplication</a:t>
          </a:r>
        </a:p>
      </dsp:txBody>
      <dsp:txXfrm>
        <a:off x="3464816" y="812795"/>
        <a:ext cx="984242" cy="918160"/>
      </dsp:txXfrm>
    </dsp:sp>
    <dsp:sp modelId="{301A1F25-9485-4404-8607-9334918A66D8}">
      <dsp:nvSpPr>
        <dsp:cNvPr id="0" name=""/>
        <dsp:cNvSpPr/>
      </dsp:nvSpPr>
      <dsp:spPr>
        <a:xfrm>
          <a:off x="4552907" y="763125"/>
          <a:ext cx="1083582" cy="1017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Seed  distribution &amp; marketing</a:t>
          </a:r>
        </a:p>
      </dsp:txBody>
      <dsp:txXfrm>
        <a:off x="4602577" y="812795"/>
        <a:ext cx="984242" cy="918160"/>
      </dsp:txXfrm>
    </dsp:sp>
    <dsp:sp modelId="{5D2C9BC7-3F1D-4DA4-ACF1-52AF0FB316A7}">
      <dsp:nvSpPr>
        <dsp:cNvPr id="0" name=""/>
        <dsp:cNvSpPr/>
      </dsp:nvSpPr>
      <dsp:spPr>
        <a:xfrm>
          <a:off x="5690669" y="763125"/>
          <a:ext cx="1083582" cy="1017500"/>
        </a:xfrm>
        <a:prstGeom prst="roundRect">
          <a:avLst/>
        </a:prstGeom>
        <a:solidFill>
          <a:srgbClr val="519FD7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Seed use</a:t>
          </a:r>
        </a:p>
      </dsp:txBody>
      <dsp:txXfrm>
        <a:off x="5740339" y="812795"/>
        <a:ext cx="984242" cy="91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28-6-2023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8DB0EC66-7F52-F5B2-AA18-A11F803C6F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8C01301F-BEC7-F4D9-EF88-9C844597A4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nl-NL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13911D1E-476D-A38B-2192-63F6A2B54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42BA34-82D9-43A9-9E5B-80AABB6F9570}" type="slidenum">
              <a:rPr lang="en-GB" altLang="nl-NL"/>
              <a:pPr>
                <a:spcBef>
                  <a:spcPct val="0"/>
                </a:spcBef>
              </a:pPr>
              <a:t>3</a:t>
            </a:fld>
            <a:endParaRPr lang="en-GB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5C89078D-A5CE-C82B-7D72-0DE487C3E0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B4289EC2-5A3A-54EA-F35E-6D8223540F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NL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F82DBF04-F7DA-C163-4229-F823C0A72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2263385-93C7-458E-8DD0-EED469D44369}" type="slidenum">
              <a:rPr lang="en-GB" altLang="nl-NL"/>
              <a:pPr>
                <a:spcBef>
                  <a:spcPct val="0"/>
                </a:spcBef>
              </a:pPr>
              <a:t>6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62922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6E5F6E-268A-408E-86A7-7B71184069F0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3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 bwMode="white">
          <a:xfrm>
            <a:off x="561600" y="172641"/>
            <a:ext cx="8330400" cy="612000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</a:p>
          <a:p>
            <a:pPr lvl="3"/>
            <a:r>
              <a:rPr lang="en-GB"/>
              <a:t>Vierde niveau</a:t>
            </a:r>
          </a:p>
          <a:p>
            <a:pPr lvl="4"/>
            <a:r>
              <a:rPr lang="en-GB"/>
              <a:t>Vijfde niveau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9720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Klik om de modelstijlen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83F2-B048-ACFB-0199-858953C0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F913C-F76F-4228-A1B7-AB9B04476524}" type="datetimeFigureOut">
              <a:rPr lang="en-GB"/>
              <a:pPr>
                <a:defRPr/>
              </a:pPr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A642A-43E0-ED0B-1D4B-A5D6C8C3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7431E-EB3B-374F-11DF-A8809429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3949EE-8C29-4B3B-9B5C-FB01E581A46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37043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4714-37A1-4021-9CCA-ECF4B739F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31E73-9E38-4084-9650-3C91EC287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44FA-A96A-4B4D-B34C-101B4F83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1C823-1FC7-464C-96FA-C23AF4BE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F9E13-B588-4143-97FC-743045AD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445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33A3-ED75-46F6-AD50-B4A0D9A1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4644-5F39-409A-B322-1C7B5122D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B54DF-92CD-4422-B484-73DCBD36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81EFB-7771-4B93-A170-5157E1EA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D11-7CCA-4841-9697-993E2BEE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9400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B087-2B42-4BC3-84E8-321FAD50E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82B4B-EA56-446C-8D66-40CFDCBD4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26B6-A596-41FA-A6A0-76013600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E5A74-600F-410D-8F6C-821B0A9F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805EA-7488-4915-8974-D5B41D4A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03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AC5E-827F-4967-820D-955DFB26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32CA5-95CB-41E2-BA06-2B437C8C1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05B07-D77D-42C6-9D2B-6EFE3EDFD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E009C-7D6B-49CD-8A01-1542C0C0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ACA1E-1967-4678-AF2A-37B6576F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C7A40-56B7-428D-A2AD-EDA75CF7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615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2D8E-1E24-478A-9E6F-2879FB1C7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C8358-9CCA-49A8-842C-6FBDB51F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FA400-FD6A-437D-942A-D1C28E626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120C3-883E-43AA-9188-40A63C605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BF62A-5223-4929-B993-33EBD0F89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95E1C-90A8-438E-9068-201134F2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1D5AB-9C44-44F7-8845-1B594BD7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DEF6E-D341-4462-A573-77235226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15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D1AB-CC8A-49EC-BB4D-D4F9BC92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B5531-2A2D-47CF-B6A5-CA0F1C2B1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2ADDE7-E65F-41F1-BC74-F66A0550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4B800-08D0-49B7-8E1F-9D80B8CB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32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3B0DB-C189-4A1B-B82F-54F63404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6626D-20B1-43B3-9FDB-A631B283D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4D476-FB5B-4C7E-A3F6-6665F098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843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5D45-BBF2-47C3-B8AF-B05CEB4F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D61D-166B-47E4-9193-D4CC9C00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051F-D9A0-4FAF-86FB-AD62930A7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5DF2D-745F-4C44-B8A7-8F227194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4F74-BA51-4133-976F-CC80C745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77B41-AFEA-429F-8079-7FF12BF5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87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6CF7-D4D2-42F8-AE60-6B6F90B6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5A509-259F-4546-8F13-869DB574C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0E3DB-6A94-4F47-B4C0-BA7D978AA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3A841-3180-4EFE-AE70-D52EE7D70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9980C-EDEF-4755-81FF-4EBCC88F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C613B-3A7E-4752-8335-FAC831C4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831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2AD05-668A-4699-B733-9F8B4032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01049-70B6-47FE-919C-70126C099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FA9C4-C6BD-402D-B671-9FEC9018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D702B-7FB7-4257-80CC-9CF2C217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AA094-D9C4-4F92-9F3F-968193EB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224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42257-F9A0-4898-9B8D-221DAFF48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1A86A-3F55-4A77-85A3-6893FAD34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96513-06DB-4874-968E-E665633D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CDD5-4848-4472-BF54-9C27A4F9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7CDD-AE20-41EF-A4F4-71A12498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16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resent_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ED5ADC-C9F1-45AC-8827-77861DCCD6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421199" y="871654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99" y="871655"/>
            <a:ext cx="2883309" cy="1790700"/>
          </a:xfrm>
        </p:spPr>
        <p:txBody>
          <a:bodyPr anchor="ctr" anchorCtr="0">
            <a:norm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99" y="2736462"/>
            <a:ext cx="2883309" cy="1206889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40DE0C8-6480-4A17-A026-2166EAC02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8" y="3486641"/>
            <a:ext cx="1542935" cy="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_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E8B138-3E11-494E-A614-9461C0DDC3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421199" y="871654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99" y="871655"/>
            <a:ext cx="2883309" cy="1790700"/>
          </a:xfrm>
        </p:spPr>
        <p:txBody>
          <a:bodyPr anchor="ctr" anchorCtr="0">
            <a:norm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99" y="2736462"/>
            <a:ext cx="2883309" cy="1206889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013D3EB-12E9-487B-B7CB-40D8E0620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1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a_Presentation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FA2970-902A-4804-BAB1-18481EE067FE}"/>
              </a:ext>
            </a:extLst>
          </p:cNvPr>
          <p:cNvSpPr/>
          <p:nvPr userDrawn="1"/>
        </p:nvSpPr>
        <p:spPr>
          <a:xfrm>
            <a:off x="421199" y="871654"/>
            <a:ext cx="5161934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99" y="871655"/>
            <a:ext cx="5161935" cy="1790700"/>
          </a:xfrm>
        </p:spPr>
        <p:txBody>
          <a:bodyPr anchor="ctr" anchorCtr="0"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99" y="2736462"/>
            <a:ext cx="5161934" cy="120688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53EC7-C0EC-47AD-8BE7-B421276AE2E7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013D3EB-12E9-487B-B7CB-40D8E0620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261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b_Presentation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421199" y="871654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99" y="871655"/>
            <a:ext cx="2883309" cy="1790700"/>
          </a:xfrm>
        </p:spPr>
        <p:txBody>
          <a:bodyPr anchor="ctr" anchorCtr="0">
            <a:norm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99" y="2736462"/>
            <a:ext cx="2883309" cy="1206889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53EC7-C0EC-47AD-8BE7-B421276AE2E7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013D3EB-12E9-487B-B7CB-40D8E0620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38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Presentation_ Title and Content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3538C-BBC2-41C3-AE24-DFC4157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113504"/>
            <a:ext cx="8300237" cy="3423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D713F-A53D-41CA-B3A3-C17A86366299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73CDC7F-745F-4DDD-9FC8-BBA3BA92F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905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_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ED5ADC-C9F1-45AC-8827-77861DCCD6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421199" y="871654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199" y="871655"/>
            <a:ext cx="2883309" cy="1790700"/>
          </a:xfrm>
        </p:spPr>
        <p:txBody>
          <a:bodyPr anchor="ctr" anchorCtr="0">
            <a:norm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199" y="2736462"/>
            <a:ext cx="2883309" cy="1206889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340DE0C8-6480-4A17-A026-2166EAC02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8" y="3486641"/>
            <a:ext cx="1542935" cy="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1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Presentation_ Title and Content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3538C-BBC2-41C3-AE24-DFC41579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0" y="1113504"/>
            <a:ext cx="8300237" cy="3423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D713F-A53D-41CA-B3A3-C17A86366299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73CDC7F-745F-4DDD-9FC8-BBA3BA92F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8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8_Presentation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41C6-2088-4EA3-9669-185F4306C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199" y="1109250"/>
            <a:ext cx="3939488" cy="3406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9958-527B-43FB-AA31-C7E6DB03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839C-0B12-497D-93A2-A4F165E91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1947" y="1109250"/>
            <a:ext cx="3939488" cy="3406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DEE25-6F78-44BE-BE5F-DA7C507DDFD5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B8531B3-850D-41A3-8938-DF4C75762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96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resentation_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F41C6-2088-4EA3-9669-185F4306C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199" y="1109250"/>
            <a:ext cx="3939488" cy="3406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9958-527B-43FB-AA31-C7E6DB032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DEE25-6F78-44BE-BE5F-DA7C507DDFD5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B8531B3-850D-41A3-8938-DF4C75762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2749DF-3A0F-4032-A846-FC3B814DA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81658" y="1109662"/>
            <a:ext cx="3939778" cy="34063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9565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resentation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C772CD-B70A-4DB3-9525-C64BC9632A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351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Insert image (placeholder)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D713F-A53D-41CA-B3A3-C17A86366299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73CDC7F-745F-4DDD-9FC8-BBA3BA92F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237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resentation_Gallery">
    <p:bg>
      <p:bgPr>
        <a:solidFill>
          <a:srgbClr val="A59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F73CDC7F-745F-4DDD-9FC8-BBA3BA92F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314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resentation_3x Gallery">
    <p:bg>
      <p:bgPr>
        <a:solidFill>
          <a:srgbClr val="A59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B276DD-2C6E-41C6-97BD-4512A1065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199" y="1292376"/>
            <a:ext cx="2402320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DED166C5-DA90-4E55-963A-A7ECC33CF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70157" y="1292375"/>
            <a:ext cx="2402319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24C3731-1017-49DA-8F79-62BD838374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20484" y="1292375"/>
            <a:ext cx="2402320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2E6E83-C377-4FA2-B73D-35B3E933B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1481" y="3225403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CCAABE-A7F9-4CFD-BEF0-3F6DA3D2A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0897" y="3225403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ACB23C3-EE41-4170-BD1C-2D9779B3B6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70985" y="3225403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75D2ED2-BBAB-40F1-85F0-34FD4A46D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616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eenroom 3x whit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2C772CD-B70A-4DB3-9525-C64BC9632A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463836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Insert image (placeholder)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DC0D6-4C14-4DDB-94B0-5631D1BB7B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859" y="851298"/>
            <a:ext cx="2908697" cy="105164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1344767-D429-4B9A-8F8E-738D26A775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859" y="2096241"/>
            <a:ext cx="2908697" cy="105164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65FE3B2-1F7E-44B8-8DF1-DD7EFC7E54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59" y="3341185"/>
            <a:ext cx="2908697" cy="105164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2F15B-CBA1-4FBD-8CB8-6C4B9B7021AD}"/>
              </a:ext>
            </a:extLst>
          </p:cNvPr>
          <p:cNvSpPr/>
          <p:nvPr userDrawn="1"/>
        </p:nvSpPr>
        <p:spPr>
          <a:xfrm>
            <a:off x="0" y="4638367"/>
            <a:ext cx="9144000" cy="505133"/>
          </a:xfrm>
          <a:prstGeom prst="rect">
            <a:avLst/>
          </a:prstGeom>
          <a:solidFill>
            <a:srgbClr val="34B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76F556A-3242-4ABF-AD81-A56FBF2DF9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474281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80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Greenroom Gallery">
    <p:bg>
      <p:bgPr>
        <a:solidFill>
          <a:srgbClr val="A59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54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Greenroom Gallery 2">
    <p:bg>
      <p:bgPr>
        <a:solidFill>
          <a:srgbClr val="A59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B276DD-2C6E-41C6-97BD-4512A1065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481" y="1063229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DED166C5-DA90-4E55-963A-A7ECC33CF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46495" y="1065771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24C3731-1017-49DA-8F79-62BD838374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71508" y="1063228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C26A05F-0AED-40BA-A0A8-77080EB6C8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199" y="2999567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EBBF881-0625-4A9E-B503-913756657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6213" y="3002109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4AE5053-9D6C-4563-ADD0-E1B5C8294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71226" y="2999566"/>
            <a:ext cx="2087166" cy="17597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323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Greenroom Gallery 3">
    <p:bg>
      <p:bgPr>
        <a:solidFill>
          <a:srgbClr val="A59D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3CA-DCF2-4A3D-ABFC-93639B3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B276DD-2C6E-41C6-97BD-4512A1065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1199" y="1292376"/>
            <a:ext cx="2402320" cy="23961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DED166C5-DA90-4E55-963A-A7ECC33CF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70157" y="1292375"/>
            <a:ext cx="2402319" cy="23961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24C3731-1017-49DA-8F79-62BD838374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20484" y="1292375"/>
            <a:ext cx="2402320" cy="23961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F2E6E83-C377-4FA2-B73D-35B3E933B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1481" y="3886490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CCAABE-A7F9-4CFD-BEF0-3F6DA3D2A4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0897" y="3886490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ACB23C3-EE41-4170-BD1C-2D9779B3B6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70985" y="3886490"/>
            <a:ext cx="2401491" cy="536972"/>
          </a:xfrm>
        </p:spPr>
        <p:txBody>
          <a:bodyPr>
            <a:norm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5272771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resentation_End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6E4529-E623-4A5D-A355-7FD9860B8E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3130344" y="1035902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346" y="1035902"/>
            <a:ext cx="2883309" cy="1790700"/>
          </a:xfrm>
        </p:spPr>
        <p:txBody>
          <a:bodyPr anchor="ctr" anchorCtr="0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0346" y="2900709"/>
            <a:ext cx="2883309" cy="1206889"/>
          </a:xfrm>
        </p:spPr>
        <p:txBody>
          <a:bodyPr>
            <a:normAutofit/>
          </a:bodyPr>
          <a:lstStyle>
            <a:lvl1pPr marL="0" indent="0" algn="ct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E59EEF-9CCA-4B40-99CB-9EF9D4B0EA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31" y="3650889"/>
            <a:ext cx="1542935" cy="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b_Presentation_End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C547EB4-A081-4BF8-80E9-478D06EADE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1BBBB-46CF-4E0C-B0A1-30105AF579D5}"/>
              </a:ext>
            </a:extLst>
          </p:cNvPr>
          <p:cNvSpPr/>
          <p:nvPr userDrawn="1"/>
        </p:nvSpPr>
        <p:spPr>
          <a:xfrm>
            <a:off x="3130345" y="1035902"/>
            <a:ext cx="2883310" cy="307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F5BDD-9F3E-47C7-949D-C3D2E8F6E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346" y="1036700"/>
            <a:ext cx="2883309" cy="1790700"/>
          </a:xfrm>
        </p:spPr>
        <p:txBody>
          <a:bodyPr anchor="ctr" anchorCtr="0">
            <a:normAutofit/>
          </a:bodyPr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60897-0F9D-4C2C-81EE-5CBD83B31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0344" y="2889824"/>
            <a:ext cx="2883309" cy="1206889"/>
          </a:xfrm>
        </p:spPr>
        <p:txBody>
          <a:bodyPr anchor="ctr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013D3EB-12E9-487B-B7CB-40D8E06203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8" y="4665144"/>
            <a:ext cx="1542935" cy="29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/>
              <a:t>Klik om de modelstijlen te bewerken</a:t>
            </a:r>
          </a:p>
          <a:p>
            <a:pPr lvl="1"/>
            <a:r>
              <a:rPr lang="en-GB"/>
              <a:t>Tweede niveau</a:t>
            </a:r>
          </a:p>
          <a:p>
            <a:pPr lvl="2"/>
            <a:r>
              <a:rPr lang="en-GB"/>
              <a:t>Derde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GB"/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nl-NL"/>
              <a:t>Klik om de modelstijlen te 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612000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nl-NL" smtClean="0"/>
              <a:pPr algn="r"/>
              <a:t>‹#›</a:t>
            </a:fld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8A406-011E-D87A-65B1-0B9F2188AA61}"/>
              </a:ext>
            </a:extLst>
          </p:cNvPr>
          <p:cNvPicPr>
            <a:picLocks/>
          </p:cNvPicPr>
          <p:nvPr userDrawn="1"/>
        </p:nvPicPr>
        <p:blipFill>
          <a:blip r:embed="rId24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  <p:sldLayoutId id="2147483687" r:id="rId21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41711-8F1C-4EF0-A03C-76A85EC2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60274-7D76-4E13-909A-F9F91EB33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4E8E6-D3B2-4731-90E5-A38F0031B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181E5-0B27-47A0-B8BE-A41BC97BDA16}" type="datetimeFigureOut">
              <a:rPr lang="en-GB" smtClean="0"/>
              <a:t>28/06/2023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6DBD9-46FE-4D3B-836B-05719D2EF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D8185-1101-4208-92B1-401507F14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73052-E3CD-403E-A1E4-6E4CC59C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90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090593-59DE-4C26-81D1-AF72260C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00" y="126217"/>
            <a:ext cx="8300236" cy="7655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3A8C9-4BA0-4FFF-873A-02E2FE11F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1200" y="1113503"/>
            <a:ext cx="8300237" cy="3511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752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005172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12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4.jpe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ja.thijssen@wur.n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walter.deboef@wur.n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../../BENEFIT-ISSD%20ETHIOPIA/2018%20ISSD%20training/Presentations/Day%201/4-ISSD_animation_groot.mp4" TargetMode="External"/><Relationship Id="rId2" Type="http://schemas.openxmlformats.org/officeDocument/2006/relationships/hyperlink" Target="https://www.youtube.com/watch?v=4BQxR5vdvZ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83624-9AAB-4AE3-A33E-67614042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912" y="871538"/>
            <a:ext cx="2882501" cy="1948477"/>
          </a:xfrm>
          <a:solidFill>
            <a:schemeClr val="bg1">
              <a:alpha val="88000"/>
            </a:schemeClr>
          </a:solidFill>
        </p:spPr>
        <p:txBody>
          <a:bodyPr>
            <a:noAutofit/>
          </a:bodyPr>
          <a:lstStyle/>
          <a:p>
            <a:pPr algn="ctr"/>
            <a:br>
              <a:rPr lang="en-GB" sz="2850" b="1" dirty="0">
                <a:latin typeface="Verdana"/>
              </a:rPr>
            </a:br>
            <a:r>
              <a:rPr lang="en-US" sz="1950" b="1" dirty="0">
                <a:solidFill>
                  <a:schemeClr val="accent6"/>
                </a:solidFill>
                <a:latin typeface="Verdana"/>
                <a:ea typeface="Verdana"/>
              </a:rPr>
              <a:t>Embracing pluralism fostering seed systems development; Experiences of WUR</a:t>
            </a:r>
            <a:br>
              <a:rPr lang="en-GB" sz="1950" b="1" dirty="0">
                <a:latin typeface="Verdana"/>
              </a:rPr>
            </a:br>
            <a:endParaRPr lang="en-GB" sz="1950" dirty="0">
              <a:cs typeface="Verdana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9EA50B9-8E1D-41E3-979B-35B2D4A3E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913" y="2986087"/>
            <a:ext cx="2882500" cy="450287"/>
          </a:xfrm>
          <a:solidFill>
            <a:schemeClr val="bg1">
              <a:alpha val="84000"/>
            </a:schemeClr>
          </a:solidFill>
        </p:spPr>
        <p:txBody>
          <a:bodyPr vert="horz" lIns="68580" tIns="34290" rIns="68580" bIns="34290" rtlCol="0" anchor="t">
            <a:noAutofit/>
          </a:bodyPr>
          <a:lstStyle/>
          <a:p>
            <a:r>
              <a:rPr lang="en-US" sz="1500" b="1" dirty="0">
                <a:latin typeface="Verdana"/>
                <a:ea typeface="Verdana"/>
                <a:cs typeface="Verdana"/>
              </a:rPr>
              <a:t>Marja Thijssen &amp; Walter de Boef, 28 June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01C7A-0575-CF73-06F7-56CE1E757266}"/>
              </a:ext>
            </a:extLst>
          </p:cNvPr>
          <p:cNvSpPr txBox="1"/>
          <p:nvPr/>
        </p:nvSpPr>
        <p:spPr>
          <a:xfrm>
            <a:off x="7400686" y="4912667"/>
            <a:ext cx="18341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i="1" dirty="0">
                <a:solidFill>
                  <a:prstClr val="white"/>
                </a:solidFill>
                <a:latin typeface="Calibri" panose="020F0502020204030204"/>
              </a:rPr>
              <a:t>Image courtesy: Vecteezy.com</a:t>
            </a:r>
          </a:p>
        </p:txBody>
      </p:sp>
    </p:spTree>
    <p:extLst>
      <p:ext uri="{BB962C8B-B14F-4D97-AF65-F5344CB8AC3E}">
        <p14:creationId xmlns:p14="http://schemas.microsoft.com/office/powerpoint/2010/main" val="3370643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278C1B-341E-C081-CE32-79E76ED98409}"/>
              </a:ext>
            </a:extLst>
          </p:cNvPr>
          <p:cNvGrpSpPr/>
          <p:nvPr/>
        </p:nvGrpSpPr>
        <p:grpSpPr>
          <a:xfrm>
            <a:off x="5721565" y="3354366"/>
            <a:ext cx="1242000" cy="1686491"/>
            <a:chOff x="6741322" y="3375660"/>
            <a:chExt cx="1242000" cy="16864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EA6E5F-BD2B-4A1C-B973-721DCE9F6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79196" y="3375660"/>
              <a:ext cx="1166253" cy="1453874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E11423BD-0656-48E3-85F5-B4A4EA6F9C01}"/>
                </a:ext>
              </a:extLst>
            </p:cNvPr>
            <p:cNvSpPr/>
            <p:nvPr/>
          </p:nvSpPr>
          <p:spPr>
            <a:xfrm>
              <a:off x="6741322" y="4882151"/>
              <a:ext cx="1242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Marja Thijssen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2A55E3-1CF1-2B9A-8D32-48EDDE142BD4}"/>
              </a:ext>
            </a:extLst>
          </p:cNvPr>
          <p:cNvGrpSpPr/>
          <p:nvPr/>
        </p:nvGrpSpPr>
        <p:grpSpPr>
          <a:xfrm>
            <a:off x="491593" y="871819"/>
            <a:ext cx="1350000" cy="1672427"/>
            <a:chOff x="6752753" y="3373226"/>
            <a:chExt cx="1350000" cy="1672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696907-1CEC-4598-BBD5-49BC41450D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9161" y="3373226"/>
              <a:ext cx="1177184" cy="1468633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6063CA3-03F3-4C94-84BF-A7CF92AF605E}"/>
                </a:ext>
              </a:extLst>
            </p:cNvPr>
            <p:cNvSpPr/>
            <p:nvPr/>
          </p:nvSpPr>
          <p:spPr>
            <a:xfrm>
              <a:off x="6752753" y="4865653"/>
              <a:ext cx="1350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Abishkar Subedi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6C93B-D6C4-C161-88DC-51B75C727A4D}"/>
              </a:ext>
            </a:extLst>
          </p:cNvPr>
          <p:cNvGrpSpPr/>
          <p:nvPr/>
        </p:nvGrpSpPr>
        <p:grpSpPr>
          <a:xfrm>
            <a:off x="2181109" y="1423229"/>
            <a:ext cx="1511887" cy="1757042"/>
            <a:chOff x="1784700" y="3315449"/>
            <a:chExt cx="1514085" cy="1751113"/>
          </a:xfrm>
        </p:grpSpPr>
        <p:pic>
          <p:nvPicPr>
            <p:cNvPr id="14" name="Picture 10" descr="Arnab Gupta (@guptaarnab9) | Twitter">
              <a:extLst>
                <a:ext uri="{FF2B5EF4-FFF2-40B4-BE49-F238E27FC236}">
                  <a16:creationId xmlns:a16="http://schemas.microsoft.com/office/drawing/2014/main" id="{5939E59E-77E2-48A6-96B7-2776CF7BC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700" y="3315449"/>
              <a:ext cx="1514085" cy="1514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34A15B-BBA6-444D-9D42-7C9ED7FAC386}"/>
                </a:ext>
              </a:extLst>
            </p:cNvPr>
            <p:cNvSpPr/>
            <p:nvPr/>
          </p:nvSpPr>
          <p:spPr>
            <a:xfrm>
              <a:off x="1799940" y="4886562"/>
              <a:ext cx="1420936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Arnab Gupta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1A58CB-C449-8165-9EC4-2CBC87D97476}"/>
              </a:ext>
            </a:extLst>
          </p:cNvPr>
          <p:cNvGrpSpPr/>
          <p:nvPr/>
        </p:nvGrpSpPr>
        <p:grpSpPr>
          <a:xfrm>
            <a:off x="2082612" y="3430514"/>
            <a:ext cx="1458000" cy="1690902"/>
            <a:chOff x="5593779" y="3397850"/>
            <a:chExt cx="1458000" cy="16687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7EE569-111E-433F-B849-C5EFA74CB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2419" y="3397850"/>
              <a:ext cx="1449360" cy="1449360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9B4C350-80F5-4A61-836D-1C9F565633D6}"/>
                </a:ext>
              </a:extLst>
            </p:cNvPr>
            <p:cNvSpPr/>
            <p:nvPr/>
          </p:nvSpPr>
          <p:spPr>
            <a:xfrm>
              <a:off x="5593779" y="4886562"/>
              <a:ext cx="1458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James Mulkerrins  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EB73D-4D96-8D32-DEF8-34BCE66319D0}"/>
              </a:ext>
            </a:extLst>
          </p:cNvPr>
          <p:cNvGrpSpPr/>
          <p:nvPr/>
        </p:nvGrpSpPr>
        <p:grpSpPr>
          <a:xfrm>
            <a:off x="3871695" y="3154175"/>
            <a:ext cx="1449359" cy="1672243"/>
            <a:chOff x="6504641" y="3375660"/>
            <a:chExt cx="1449359" cy="16722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4C2928-69BC-41CF-8E54-CF3E4481F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21395" y="3375660"/>
              <a:ext cx="1087675" cy="1448785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B84EF06-7EA1-471D-8239-ED9C54B20DA1}"/>
                </a:ext>
              </a:extLst>
            </p:cNvPr>
            <p:cNvSpPr/>
            <p:nvPr/>
          </p:nvSpPr>
          <p:spPr>
            <a:xfrm>
              <a:off x="6504641" y="4867903"/>
              <a:ext cx="1449359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Mirjam Schaap   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7E62F25-51C5-4F7F-BE28-636D67FA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fontAlgn="base">
              <a:lnSpc>
                <a:spcPts val="3200"/>
              </a:lnSpc>
              <a:spcAft>
                <a:spcPct val="0"/>
              </a:spcAft>
            </a:pPr>
            <a:r>
              <a:rPr lang="en-US" sz="2600" b="0" dirty="0">
                <a:solidFill>
                  <a:schemeClr val="bg2"/>
                </a:solidFill>
                <a:ea typeface="+mj-ea"/>
              </a:rPr>
              <a:t>WCDI seed systems thematic cluster </a:t>
            </a:r>
            <a:endParaRPr lang="nl-NL" sz="2600" b="0" dirty="0">
              <a:solidFill>
                <a:schemeClr val="bg2"/>
              </a:solidFill>
              <a:ea typeface="+mj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5624D2-E2EA-7195-C1FC-C18B7DD171BF}"/>
              </a:ext>
            </a:extLst>
          </p:cNvPr>
          <p:cNvGrpSpPr/>
          <p:nvPr/>
        </p:nvGrpSpPr>
        <p:grpSpPr>
          <a:xfrm>
            <a:off x="7106236" y="680999"/>
            <a:ext cx="1350000" cy="1824597"/>
            <a:chOff x="3428321" y="3241965"/>
            <a:chExt cx="1350000" cy="182459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512D05-488A-4565-96BC-BA6F076A0E59}"/>
                </a:ext>
              </a:extLst>
            </p:cNvPr>
            <p:cNvSpPr/>
            <p:nvPr/>
          </p:nvSpPr>
          <p:spPr>
            <a:xfrm>
              <a:off x="3428321" y="4886562"/>
              <a:ext cx="1350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Gareth Borman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479ACC-86BE-4D33-B73C-43A13B4BC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7969"/>
            <a:stretch/>
          </p:blipFill>
          <p:spPr>
            <a:xfrm>
              <a:off x="3485881" y="3241965"/>
              <a:ext cx="1234880" cy="158756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C09954-61EE-B6A9-DAE4-176EE9E59CB2}"/>
              </a:ext>
            </a:extLst>
          </p:cNvPr>
          <p:cNvGrpSpPr/>
          <p:nvPr/>
        </p:nvGrpSpPr>
        <p:grpSpPr>
          <a:xfrm>
            <a:off x="3968135" y="1063327"/>
            <a:ext cx="1449360" cy="1759742"/>
            <a:chOff x="177731" y="3315449"/>
            <a:chExt cx="1449358" cy="169285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E77ADFD-AF8D-41E0-96A8-118CAD6EA60C}"/>
                </a:ext>
              </a:extLst>
            </p:cNvPr>
            <p:cNvSpPr/>
            <p:nvPr/>
          </p:nvSpPr>
          <p:spPr>
            <a:xfrm>
              <a:off x="177731" y="4828303"/>
              <a:ext cx="1449358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Walter de Boef </a:t>
              </a:r>
            </a:p>
          </p:txBody>
        </p:sp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D70EBC61-061D-851C-15B6-FD0B0BA7E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775" b="-804"/>
            <a:stretch/>
          </p:blipFill>
          <p:spPr>
            <a:xfrm>
              <a:off x="282673" y="3315449"/>
              <a:ext cx="1269463" cy="148924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941A3-BD52-8F32-ADCB-0F0B8F78BB22}"/>
              </a:ext>
            </a:extLst>
          </p:cNvPr>
          <p:cNvGrpSpPr/>
          <p:nvPr/>
        </p:nvGrpSpPr>
        <p:grpSpPr>
          <a:xfrm>
            <a:off x="5451006" y="1063327"/>
            <a:ext cx="1629073" cy="1686090"/>
            <a:chOff x="4961104" y="1179666"/>
            <a:chExt cx="1629073" cy="168609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7FDDE5C-E1DE-4AA3-9D50-DCBB8171D350}"/>
                </a:ext>
              </a:extLst>
            </p:cNvPr>
            <p:cNvSpPr/>
            <p:nvPr/>
          </p:nvSpPr>
          <p:spPr>
            <a:xfrm>
              <a:off x="4961104" y="2685756"/>
              <a:ext cx="1629073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Johann Bonnand</a:t>
              </a:r>
            </a:p>
          </p:txBody>
        </p:sp>
        <p:pic>
          <p:nvPicPr>
            <p:cNvPr id="30" name="Picture 29" descr="A person smiling for a picture&#10;&#10;Description automatically generated with low confidence">
              <a:extLst>
                <a:ext uri="{FF2B5EF4-FFF2-40B4-BE49-F238E27FC236}">
                  <a16:creationId xmlns:a16="http://schemas.microsoft.com/office/drawing/2014/main" id="{B4F75307-5C20-436A-850D-36A8264A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1990" y="1179666"/>
              <a:ext cx="1032016" cy="145658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75BA1F-125D-2918-4AB8-5421B597123B}"/>
              </a:ext>
            </a:extLst>
          </p:cNvPr>
          <p:cNvGrpSpPr/>
          <p:nvPr/>
        </p:nvGrpSpPr>
        <p:grpSpPr>
          <a:xfrm>
            <a:off x="277471" y="3130196"/>
            <a:ext cx="1350000" cy="1773151"/>
            <a:chOff x="580633" y="3040708"/>
            <a:chExt cx="1350000" cy="177315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E02D4E9-DDC1-4896-8412-63C10C2AF9A3}"/>
                </a:ext>
              </a:extLst>
            </p:cNvPr>
            <p:cNvSpPr/>
            <p:nvPr/>
          </p:nvSpPr>
          <p:spPr>
            <a:xfrm>
              <a:off x="580633" y="4633859"/>
              <a:ext cx="1350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Carlo Cucchi</a:t>
              </a:r>
            </a:p>
          </p:txBody>
        </p:sp>
        <p:pic>
          <p:nvPicPr>
            <p:cNvPr id="33" name="Picture 32" descr="A person in a blue shirt&#10;&#10;Description automatically generated with low confidence">
              <a:extLst>
                <a:ext uri="{FF2B5EF4-FFF2-40B4-BE49-F238E27FC236}">
                  <a16:creationId xmlns:a16="http://schemas.microsoft.com/office/drawing/2014/main" id="{75577845-06C5-230D-C5B1-1AEC3B139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0733"/>
            <a:stretch/>
          </p:blipFill>
          <p:spPr>
            <a:xfrm>
              <a:off x="665663" y="3040708"/>
              <a:ext cx="1227122" cy="154808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C34B2E-14F2-88FB-933D-2F6E92E3488E}"/>
              </a:ext>
            </a:extLst>
          </p:cNvPr>
          <p:cNvGrpSpPr/>
          <p:nvPr/>
        </p:nvGrpSpPr>
        <p:grpSpPr>
          <a:xfrm>
            <a:off x="7319856" y="2917341"/>
            <a:ext cx="1350000" cy="1775306"/>
            <a:chOff x="7219145" y="3270352"/>
            <a:chExt cx="1350000" cy="177530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5198F11-C8CB-5C6A-5054-44B6E3ECEBEB}"/>
                </a:ext>
              </a:extLst>
            </p:cNvPr>
            <p:cNvSpPr/>
            <p:nvPr/>
          </p:nvSpPr>
          <p:spPr>
            <a:xfrm>
              <a:off x="7219145" y="4865658"/>
              <a:ext cx="1350000" cy="18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b="1" dirty="0">
                  <a:solidFill>
                    <a:prstClr val="black"/>
                  </a:solidFill>
                  <a:latin typeface="Calibri" panose="020F0502020204030204"/>
                </a:rPr>
                <a:t>Falaq Tidjani</a:t>
              </a:r>
            </a:p>
          </p:txBody>
        </p:sp>
        <p:pic>
          <p:nvPicPr>
            <p:cNvPr id="1026" name="Picture 2" descr="Falaq Tijani, a consultant at Nigeria-based SAHEL Capital Partners">
              <a:extLst>
                <a:ext uri="{FF2B5EF4-FFF2-40B4-BE49-F238E27FC236}">
                  <a16:creationId xmlns:a16="http://schemas.microsoft.com/office/drawing/2014/main" id="{9E283A4D-17BC-354E-6B59-15D463EC1F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0" r="11440"/>
            <a:stretch/>
          </p:blipFill>
          <p:spPr bwMode="auto">
            <a:xfrm>
              <a:off x="7266162" y="3270352"/>
              <a:ext cx="1255965" cy="1542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34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812F7D-58D5-FDAF-47BE-A3680D4A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8FABE-7812-65DB-E736-79E1B254F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11</a:t>
            </a:fld>
            <a:endParaRPr lang="nl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CA977B-C67C-788F-058A-476CF5770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38405"/>
              </p:ext>
            </p:extLst>
          </p:nvPr>
        </p:nvGraphicFramePr>
        <p:xfrm>
          <a:off x="0" y="0"/>
          <a:ext cx="9144001" cy="46309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529605">
                  <a:extLst>
                    <a:ext uri="{9D8B030D-6E8A-4147-A177-3AD203B41FA5}">
                      <a16:colId xmlns:a16="http://schemas.microsoft.com/office/drawing/2014/main" val="1754029536"/>
                    </a:ext>
                  </a:extLst>
                </a:gridCol>
                <a:gridCol w="5911243">
                  <a:extLst>
                    <a:ext uri="{9D8B030D-6E8A-4147-A177-3AD203B41FA5}">
                      <a16:colId xmlns:a16="http://schemas.microsoft.com/office/drawing/2014/main" val="707529685"/>
                    </a:ext>
                  </a:extLst>
                </a:gridCol>
                <a:gridCol w="1097420">
                  <a:extLst>
                    <a:ext uri="{9D8B030D-6E8A-4147-A177-3AD203B41FA5}">
                      <a16:colId xmlns:a16="http://schemas.microsoft.com/office/drawing/2014/main" val="2523887255"/>
                    </a:ext>
                  </a:extLst>
                </a:gridCol>
                <a:gridCol w="1605733">
                  <a:extLst>
                    <a:ext uri="{9D8B030D-6E8A-4147-A177-3AD203B41FA5}">
                      <a16:colId xmlns:a16="http://schemas.microsoft.com/office/drawing/2014/main" val="279298978"/>
                    </a:ext>
                  </a:extLst>
                </a:gridCol>
              </a:tblGrid>
              <a:tr h="324280">
                <a:tc gridSpan="2">
                  <a:txBody>
                    <a:bodyPr/>
                    <a:lstStyle/>
                    <a:p>
                      <a:r>
                        <a:rPr lang="en-GB" sz="1500" dirty="0"/>
                        <a:t>2023 portfolio seed systems projects</a:t>
                      </a:r>
                    </a:p>
                  </a:txBody>
                  <a:tcPr marL="37989" marR="37989" marT="37989" marB="37989"/>
                </a:tc>
                <a:tc hMerge="1">
                  <a:txBody>
                    <a:bodyPr/>
                    <a:lstStyle/>
                    <a:p>
                      <a:endParaRPr lang="en-GB" sz="2000" dirty="0"/>
                    </a:p>
                  </a:txBody>
                  <a:tcPr marL="50652" marR="50652" marT="50652" marB="50652"/>
                </a:tc>
                <a:tc>
                  <a:txBody>
                    <a:bodyPr/>
                    <a:lstStyle/>
                    <a:p>
                      <a:r>
                        <a:rPr lang="en-GB" sz="1500" dirty="0"/>
                        <a:t>Years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500"/>
                        <a:t>Donors</a:t>
                      </a:r>
                      <a:endParaRPr lang="en-GB" sz="1500" dirty="0"/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402004222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baseline="0" dirty="0">
                          <a:solidFill>
                            <a:srgbClr val="005172"/>
                          </a:solidFill>
                        </a:rPr>
                        <a:t>Integrated seed sector development in Africa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2018-2023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SDC &amp; others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3926960385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Building food system resilience in protracted crisis – Seed systems in South Sudan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2019-2023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DGIS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3458396567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ISSD Sahel (Mali &amp; Niger) 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2020-2024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DGIS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776303045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5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Collaborative Seed Programme, Nigeria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2020-2024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DGIS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179323919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6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TMT – OKP South Sudan &amp; ICP Horti Somaliland courses  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2020-2023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Nuffic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3167702807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7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Resilient seed system phase II project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2021-2023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LNV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001860838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8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Ethiopia-Netherlands Seed Partnership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2021-2024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DGIS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456370942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9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Guide for designing national seed road maps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2022-2023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NFP &amp; WCDI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302833228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10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Seed sector assessment Egypt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2022-2023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FNS-EKN funding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018896531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11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Various assessments for SeedNL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FNS-EKN funding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1248343062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12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Seed sector assessment Bangladesh 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RVO 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664148136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13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5172"/>
                          </a:solidFill>
                        </a:rPr>
                        <a:t>Embracing South-South seed and knowledge sharing for resilient agroecosystems and improved livelihoods: South Sudan and Uganda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2023-2026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FAO-ITPGRFA BSF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438688827"/>
                  </a:ext>
                </a:extLst>
              </a:tr>
              <a:tr h="281718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Special issue seed systems, Journal Agricultural Systems 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2023-2024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Internal</a:t>
                      </a: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2154735526"/>
                  </a:ext>
                </a:extLst>
              </a:tr>
              <a:tr h="32428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15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Two</a:t>
                      </a:r>
                      <a:r>
                        <a:rPr lang="en-GB" sz="1200" baseline="0" dirty="0">
                          <a:solidFill>
                            <a:srgbClr val="005172"/>
                          </a:solidFill>
                        </a:rPr>
                        <a:t> annual international plant genetic resources and seed related courses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5172"/>
                          </a:solidFill>
                        </a:rPr>
                        <a:t>Annual</a:t>
                      </a:r>
                    </a:p>
                  </a:txBody>
                  <a:tcPr marL="37989" marR="37989" marT="37989" marB="37989"/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rgbClr val="005172"/>
                          </a:solidFill>
                        </a:rPr>
                        <a:t>Nuffic</a:t>
                      </a:r>
                      <a:endParaRPr lang="en-GB" sz="1200" dirty="0">
                        <a:solidFill>
                          <a:srgbClr val="005172"/>
                        </a:solidFill>
                      </a:endParaRPr>
                    </a:p>
                  </a:txBody>
                  <a:tcPr marL="37989" marR="37989" marT="37989" marB="37989"/>
                </a:tc>
                <a:extLst>
                  <a:ext uri="{0D108BD9-81ED-4DB2-BD59-A6C34878D82A}">
                    <a16:rowId xmlns:a16="http://schemas.microsoft.com/office/drawing/2014/main" val="11215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27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3816000" cy="576832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5" name="Picture Placeholder 4" descr="A picture containing nuts &amp; seeds, seed, food, ground&#10;&#10;Description automatically generated">
            <a:extLst>
              <a:ext uri="{FF2B5EF4-FFF2-40B4-BE49-F238E27FC236}">
                <a16:creationId xmlns:a16="http://schemas.microsoft.com/office/drawing/2014/main" id="{2D193A82-A048-4F7A-E583-3763DADB63E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Tijdelijke aanduiding voor tekst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Marja Thijssen, PhD</a:t>
            </a:r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Wageningen Centre for Development Innovation</a:t>
            </a:r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Email: </a:t>
            </a:r>
            <a:r>
              <a:rPr lang="en-GB" sz="1600" dirty="0">
                <a:hlinkClick r:id="rId3"/>
              </a:rPr>
              <a:t>marja.thijssen@wur.nl</a:t>
            </a:r>
            <a:endParaRPr lang="en-GB" sz="1600" dirty="0"/>
          </a:p>
          <a:p>
            <a:pPr>
              <a:lnSpc>
                <a:spcPts val="2200"/>
              </a:lnSpc>
              <a:spcBef>
                <a:spcPts val="0"/>
              </a:spcBef>
            </a:pPr>
            <a:endParaRPr lang="en-GB" sz="1600" dirty="0"/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Walter de Boef, PhD</a:t>
            </a:r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Wageningen Centre for Development Innovation</a:t>
            </a:r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Email: </a:t>
            </a:r>
            <a:r>
              <a:rPr lang="en-GB" sz="1600" dirty="0">
                <a:hlinkClick r:id="rId4"/>
              </a:rPr>
              <a:t>walter.deboef@wur.nl</a:t>
            </a:r>
            <a:endParaRPr lang="en-GB" sz="1600" dirty="0"/>
          </a:p>
          <a:p>
            <a:pPr>
              <a:lnSpc>
                <a:spcPts val="2200"/>
              </a:lnSpc>
              <a:spcBef>
                <a:spcPts val="0"/>
              </a:spcBef>
            </a:pPr>
            <a:r>
              <a:rPr lang="en-GB" sz="1600" dirty="0"/>
              <a:t> </a:t>
            </a:r>
          </a:p>
        </p:txBody>
      </p:sp>
      <p:sp>
        <p:nvSpPr>
          <p:cNvPr id="19" name="Tijdelijke aanduiding voor dianummer 1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12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79B2C-29AD-33DE-7397-DCA05B728863}"/>
              </a:ext>
            </a:extLst>
          </p:cNvPr>
          <p:cNvSpPr txBox="1"/>
          <p:nvPr/>
        </p:nvSpPr>
        <p:spPr>
          <a:xfrm>
            <a:off x="7309844" y="4864515"/>
            <a:ext cx="18341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i="1" dirty="0">
                <a:solidFill>
                  <a:schemeClr val="accent6"/>
                </a:solidFill>
                <a:latin typeface="Calibri" panose="020F0502020204030204"/>
              </a:rPr>
              <a:t>Image courtesy: Vecteezy.com</a:t>
            </a:r>
          </a:p>
        </p:txBody>
      </p:sp>
    </p:spTree>
    <p:extLst>
      <p:ext uri="{BB962C8B-B14F-4D97-AF65-F5344CB8AC3E}">
        <p14:creationId xmlns:p14="http://schemas.microsoft.com/office/powerpoint/2010/main" val="48343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SzPct val="100000"/>
            </a:pPr>
            <a:r>
              <a:rPr lang="en-US" dirty="0"/>
              <a:t>Need for functional seed systems</a:t>
            </a:r>
          </a:p>
          <a:p>
            <a:pPr>
              <a:buSzPct val="100000"/>
            </a:pPr>
            <a:r>
              <a:rPr lang="en-US" dirty="0"/>
              <a:t>Complexity of seed systems </a:t>
            </a:r>
          </a:p>
          <a:p>
            <a:pPr>
              <a:buSzPct val="100000"/>
            </a:pPr>
            <a:r>
              <a:rPr lang="en-US" dirty="0"/>
              <a:t>Stakeholders in seed value chains</a:t>
            </a:r>
          </a:p>
          <a:p>
            <a:pPr>
              <a:buSzPct val="100000"/>
            </a:pPr>
            <a:r>
              <a:rPr lang="en-US" dirty="0"/>
              <a:t>Private sector development</a:t>
            </a:r>
          </a:p>
          <a:p>
            <a:pPr>
              <a:buSzPct val="100000"/>
            </a:pPr>
            <a:r>
              <a:rPr lang="en-US" dirty="0"/>
              <a:t>Examples of seed sector interventions</a:t>
            </a:r>
          </a:p>
          <a:p>
            <a:pPr>
              <a:buSzPct val="100000"/>
            </a:pPr>
            <a:r>
              <a:rPr lang="en-US" dirty="0"/>
              <a:t>WCDI seed systems cluster and projects </a:t>
            </a:r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GB" sz="2200" dirty="0"/>
              <a:t>Content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nl-NL" smtClean="0"/>
              <a:pPr algn="r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701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6C3413E2-2116-E59E-C52F-7F9234889D97}"/>
              </a:ext>
            </a:extLst>
          </p:cNvPr>
          <p:cNvGrpSpPr>
            <a:grpSpLocks/>
          </p:cNvGrpSpPr>
          <p:nvPr/>
        </p:nvGrpSpPr>
        <p:grpSpPr bwMode="auto">
          <a:xfrm>
            <a:off x="5747148" y="822008"/>
            <a:ext cx="2488406" cy="3914775"/>
            <a:chOff x="7663070" y="1289436"/>
            <a:chExt cx="3318013" cy="5220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383FB1-07C9-D5AF-93C8-A04EBED432C4}"/>
                </a:ext>
              </a:extLst>
            </p:cNvPr>
            <p:cNvCxnSpPr>
              <a:cxnSpLocks/>
              <a:stCxn id="5" idx="3"/>
              <a:endCxn id="34" idx="1"/>
            </p:cNvCxnSpPr>
            <p:nvPr/>
          </p:nvCxnSpPr>
          <p:spPr>
            <a:xfrm flipV="1">
              <a:off x="7663070" y="1649819"/>
              <a:ext cx="1422459" cy="2499821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34" name="Group 62">
              <a:extLst>
                <a:ext uri="{FF2B5EF4-FFF2-40B4-BE49-F238E27FC236}">
                  <a16:creationId xmlns:a16="http://schemas.microsoft.com/office/drawing/2014/main" id="{0DDB7E74-58A0-5432-EF5B-DC5199C8C8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63070" y="1289436"/>
              <a:ext cx="3318013" cy="5220000"/>
              <a:chOff x="7663070" y="1289436"/>
              <a:chExt cx="3318013" cy="5220000"/>
            </a:xfrm>
          </p:grpSpPr>
          <p:grpSp>
            <p:nvGrpSpPr>
              <p:cNvPr id="5135" name="Group 59">
                <a:extLst>
                  <a:ext uri="{FF2B5EF4-FFF2-40B4-BE49-F238E27FC236}">
                    <a16:creationId xmlns:a16="http://schemas.microsoft.com/office/drawing/2014/main" id="{14F69E75-F66B-D0DC-8AB6-AAC8060D70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63070" y="1289436"/>
                <a:ext cx="3318013" cy="5220000"/>
                <a:chOff x="7663070" y="1080000"/>
                <a:chExt cx="3318013" cy="5220000"/>
              </a:xfrm>
            </p:grpSpPr>
            <p:grpSp>
              <p:nvGrpSpPr>
                <p:cNvPr id="5141" name="Group 58">
                  <a:extLst>
                    <a:ext uri="{FF2B5EF4-FFF2-40B4-BE49-F238E27FC236}">
                      <a16:creationId xmlns:a16="http://schemas.microsoft.com/office/drawing/2014/main" id="{558ACA2B-1889-4C27-EB9E-CFD1FF67D5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086023" y="1080000"/>
                  <a:ext cx="1895060" cy="4320000"/>
                  <a:chOff x="9086023" y="1080000"/>
                  <a:chExt cx="1895060" cy="4320000"/>
                </a:xfrm>
              </p:grpSpPr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BC2FDABE-89E7-F046-2FD4-51C9BDF9DCD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85529" y="1080000"/>
                    <a:ext cx="1895554" cy="720766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B0F0"/>
                    </a:solidFill>
                  </a:ln>
                </p:spPr>
                <p:txBody>
                  <a:bodyPr lIns="67500" anchor="ctr"/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fontAlgn="auto">
                      <a:spcAft>
                        <a:spcPts val="0"/>
                      </a:spcAft>
                      <a:buNone/>
                      <a:defRPr/>
                    </a:pPr>
                    <a:r>
                      <a:rPr lang="en-GB" sz="1350" dirty="0"/>
                      <a:t>Genetic resources management </a:t>
                    </a:r>
                  </a:p>
                </p:txBody>
              </p:sp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1D5D4952-1184-CEBF-C751-1834381F40A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85529" y="1980165"/>
                    <a:ext cx="1895554" cy="71917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B0F0"/>
                    </a:solidFill>
                  </a:ln>
                </p:spPr>
                <p:txBody>
                  <a:bodyPr lIns="67500" anchor="ctr"/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fontAlgn="auto">
                      <a:spcAft>
                        <a:spcPts val="0"/>
                      </a:spcAft>
                      <a:buNone/>
                      <a:defRPr/>
                    </a:pPr>
                    <a:r>
                      <a:rPr lang="en-GB" sz="1350" dirty="0"/>
                      <a:t>Variety development</a:t>
                    </a:r>
                  </a:p>
                </p:txBody>
              </p:sp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DD78A19C-54A0-3031-4132-4CA0D8E1DCE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85529" y="2880328"/>
                    <a:ext cx="1895554" cy="71917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B0F0"/>
                    </a:solidFill>
                  </a:ln>
                </p:spPr>
                <p:txBody>
                  <a:bodyPr lIns="67500" anchor="ctr"/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fontAlgn="auto">
                      <a:spcAft>
                        <a:spcPts val="0"/>
                      </a:spcAft>
                      <a:buNone/>
                      <a:defRPr/>
                    </a:pPr>
                    <a:r>
                      <a:rPr lang="en-GB" sz="1350" dirty="0"/>
                      <a:t>EGS production</a:t>
                    </a:r>
                  </a:p>
                </p:txBody>
              </p:sp>
              <p:sp>
                <p:nvSpPr>
                  <p:cNvPr id="37" name="Content Placeholder 2">
                    <a:extLst>
                      <a:ext uri="{FF2B5EF4-FFF2-40B4-BE49-F238E27FC236}">
                        <a16:creationId xmlns:a16="http://schemas.microsoft.com/office/drawing/2014/main" id="{AC700135-411A-62B5-23EF-BE405828E65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85529" y="3780493"/>
                    <a:ext cx="1895554" cy="71917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B0F0"/>
                    </a:solidFill>
                  </a:ln>
                </p:spPr>
                <p:txBody>
                  <a:bodyPr lIns="67500" anchor="ctr"/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fontAlgn="auto">
                      <a:spcAft>
                        <a:spcPts val="0"/>
                      </a:spcAft>
                      <a:buNone/>
                      <a:defRPr/>
                    </a:pPr>
                    <a:r>
                      <a:rPr lang="en-GB" sz="1350" dirty="0"/>
                      <a:t>Seed multiplication</a:t>
                    </a:r>
                  </a:p>
                </p:txBody>
              </p:sp>
              <p:sp>
                <p:nvSpPr>
                  <p:cNvPr id="38" name="Content Placeholder 2">
                    <a:extLst>
                      <a:ext uri="{FF2B5EF4-FFF2-40B4-BE49-F238E27FC236}">
                        <a16:creationId xmlns:a16="http://schemas.microsoft.com/office/drawing/2014/main" id="{154DE66F-59EE-69D3-CE79-1D8AE2A70A8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85529" y="4680657"/>
                    <a:ext cx="1895554" cy="71917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9050">
                    <a:solidFill>
                      <a:srgbClr val="00B0F0"/>
                    </a:solidFill>
                  </a:ln>
                </p:spPr>
                <p:txBody>
                  <a:bodyPr lIns="67500" anchor="ctr"/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fontAlgn="auto">
                      <a:spcAft>
                        <a:spcPts val="0"/>
                      </a:spcAft>
                      <a:buNone/>
                      <a:defRPr/>
                    </a:pPr>
                    <a:r>
                      <a:rPr lang="en-GB" sz="1350" dirty="0"/>
                      <a:t>Seed distribution and marketing</a:t>
                    </a:r>
                  </a:p>
                </p:txBody>
              </p:sp>
            </p:grpSp>
            <p:sp>
              <p:nvSpPr>
                <p:cNvPr id="39" name="Content Placeholder 2">
                  <a:extLst>
                    <a:ext uri="{FF2B5EF4-FFF2-40B4-BE49-F238E27FC236}">
                      <a16:creationId xmlns:a16="http://schemas.microsoft.com/office/drawing/2014/main" id="{EF1B63A5-41CF-259E-B817-0628BFC4ED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85529" y="5579234"/>
                  <a:ext cx="1895554" cy="72076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>
                  <a:solidFill>
                    <a:srgbClr val="00B0F0"/>
                  </a:solidFill>
                </a:ln>
              </p:spPr>
              <p:txBody>
                <a:bodyPr lIns="67500" anchor="ctr"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fontAlgn="auto">
                    <a:spcAft>
                      <a:spcPts val="0"/>
                    </a:spcAft>
                    <a:buNone/>
                    <a:defRPr/>
                  </a:pPr>
                  <a:r>
                    <a:rPr lang="en-GB" sz="1350" dirty="0"/>
                    <a:t>Seed use</a:t>
                  </a:r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1EEF7C61-B68F-41AF-A26C-C01D3188624C}"/>
                    </a:ext>
                  </a:extLst>
                </p:cNvPr>
                <p:cNvCxnSpPr>
                  <a:endCxn id="39" idx="1"/>
                </p:cNvCxnSpPr>
                <p:nvPr/>
              </p:nvCxnSpPr>
              <p:spPr>
                <a:xfrm>
                  <a:off x="7663070" y="4005931"/>
                  <a:ext cx="1422459" cy="1933686"/>
                </a:xfrm>
                <a:prstGeom prst="line">
                  <a:avLst/>
                </a:prstGeom>
                <a:ln w="254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95E9385-D1C1-9AB2-CB10-9E219A69E10D}"/>
                  </a:ext>
                </a:extLst>
              </p:cNvPr>
              <p:cNvCxnSpPr>
                <a:stCxn id="34" idx="2"/>
                <a:endCxn id="35" idx="0"/>
              </p:cNvCxnSpPr>
              <p:nvPr/>
            </p:nvCxnSpPr>
            <p:spPr>
              <a:xfrm>
                <a:off x="10033306" y="2010202"/>
                <a:ext cx="0" cy="179398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27F8919-31C9-0694-BF88-648251BBFB3C}"/>
                  </a:ext>
                </a:extLst>
              </p:cNvPr>
              <p:cNvCxnSpPr>
                <a:stCxn id="35" idx="2"/>
                <a:endCxn id="36" idx="0"/>
              </p:cNvCxnSpPr>
              <p:nvPr/>
            </p:nvCxnSpPr>
            <p:spPr>
              <a:xfrm>
                <a:off x="10033306" y="2908779"/>
                <a:ext cx="0" cy="180985"/>
              </a:xfrm>
              <a:prstGeom prst="line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5EF02E1-F82E-A5E4-2C9B-8BA9556CA6E9}"/>
                  </a:ext>
                </a:extLst>
              </p:cNvPr>
              <p:cNvCxnSpPr>
                <a:stCxn id="36" idx="2"/>
                <a:endCxn id="37" idx="0"/>
              </p:cNvCxnSpPr>
              <p:nvPr/>
            </p:nvCxnSpPr>
            <p:spPr>
              <a:xfrm>
                <a:off x="10033306" y="3808944"/>
                <a:ext cx="0" cy="18098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684C8D4-C536-55C3-ADFA-0D8FA37D26D4}"/>
                  </a:ext>
                </a:extLst>
              </p:cNvPr>
              <p:cNvCxnSpPr>
                <a:stCxn id="37" idx="2"/>
                <a:endCxn id="38" idx="0"/>
              </p:cNvCxnSpPr>
              <p:nvPr/>
            </p:nvCxnSpPr>
            <p:spPr>
              <a:xfrm>
                <a:off x="10033306" y="4709108"/>
                <a:ext cx="0" cy="18098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3EDE2C2-3C40-63C5-782B-CDA482F610B1}"/>
                  </a:ext>
                </a:extLst>
              </p:cNvPr>
              <p:cNvCxnSpPr>
                <a:stCxn id="38" idx="2"/>
                <a:endCxn id="39" idx="0"/>
              </p:cNvCxnSpPr>
              <p:nvPr/>
            </p:nvCxnSpPr>
            <p:spPr>
              <a:xfrm>
                <a:off x="10033306" y="5609272"/>
                <a:ext cx="0" cy="179397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26118D-57C3-6135-C3DD-FB79B721A0BC}"/>
              </a:ext>
            </a:extLst>
          </p:cNvPr>
          <p:cNvCxnSpPr>
            <a:stCxn id="10" idx="2"/>
            <a:endCxn id="4" idx="0"/>
          </p:cNvCxnSpPr>
          <p:nvPr/>
        </p:nvCxnSpPr>
        <p:spPr>
          <a:xfrm>
            <a:off x="3969544" y="1853089"/>
            <a:ext cx="0" cy="231338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093840-AC70-1800-517D-9CF375C4A982}"/>
              </a:ext>
            </a:extLst>
          </p:cNvPr>
          <p:cNvSpPr txBox="1">
            <a:spLocks/>
          </p:cNvSpPr>
          <p:nvPr/>
        </p:nvSpPr>
        <p:spPr bwMode="auto">
          <a:xfrm>
            <a:off x="3582592" y="2795588"/>
            <a:ext cx="77271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5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GB" altLang="nl-NL" sz="6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5125" name="Title 1">
            <a:extLst>
              <a:ext uri="{FF2B5EF4-FFF2-40B4-BE49-F238E27FC236}">
                <a16:creationId xmlns:a16="http://schemas.microsoft.com/office/drawing/2014/main" id="{34984508-B9A8-4D79-841C-9A9D3F70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66188"/>
          </a:xfrm>
        </p:spPr>
        <p:txBody>
          <a:bodyPr/>
          <a:lstStyle/>
          <a:p>
            <a:pPr eaLnBrk="1" hangingPunct="1"/>
            <a:r>
              <a:rPr lang="en-GB" altLang="nl-NL" sz="2200" dirty="0"/>
              <a:t>Need for functional seed systems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73472B-B315-A35D-D887-78CDC83CEAB0}"/>
              </a:ext>
            </a:extLst>
          </p:cNvPr>
          <p:cNvGrpSpPr>
            <a:grpSpLocks/>
          </p:cNvGrpSpPr>
          <p:nvPr/>
        </p:nvGrpSpPr>
        <p:grpSpPr bwMode="auto">
          <a:xfrm>
            <a:off x="514351" y="4165282"/>
            <a:ext cx="5232797" cy="539354"/>
            <a:chOff x="685801" y="5468164"/>
            <a:chExt cx="6977269" cy="72000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0BF1A208-783D-D13C-A50F-3A1F71921899}"/>
                </a:ext>
              </a:extLst>
            </p:cNvPr>
            <p:cNvSpPr txBox="1">
              <a:spLocks/>
            </p:cNvSpPr>
            <p:nvPr/>
          </p:nvSpPr>
          <p:spPr>
            <a:xfrm>
              <a:off x="2922655" y="5469754"/>
              <a:ext cx="4740415" cy="7184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  <a:defRPr/>
              </a:pPr>
              <a:r>
                <a:rPr lang="en-GB" sz="1800" dirty="0"/>
                <a:t>Linking farmers to value chains and markets</a:t>
              </a:r>
            </a:p>
          </p:txBody>
        </p:sp>
        <p:sp>
          <p:nvSpPr>
            <p:cNvPr id="5132" name="Content Placeholder 2">
              <a:extLst>
                <a:ext uri="{FF2B5EF4-FFF2-40B4-BE49-F238E27FC236}">
                  <a16:creationId xmlns:a16="http://schemas.microsoft.com/office/drawing/2014/main" id="{1B864365-E8BF-0FF0-7F05-1D29647CF5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5801" y="5468164"/>
              <a:ext cx="2236304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nl-NL" sz="1800"/>
                <a:t>$$ downstream </a:t>
              </a:r>
              <a:br>
                <a:rPr lang="en-GB" altLang="nl-NL" sz="1800"/>
              </a:br>
              <a:r>
                <a:rPr lang="en-GB" altLang="nl-NL" sz="1800"/>
                <a:t>investments: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4051DF-06A9-40A2-766C-0671A56EAECD}"/>
              </a:ext>
            </a:extLst>
          </p:cNvPr>
          <p:cNvGrpSpPr>
            <a:grpSpLocks/>
          </p:cNvGrpSpPr>
          <p:nvPr/>
        </p:nvGrpSpPr>
        <p:grpSpPr bwMode="auto">
          <a:xfrm>
            <a:off x="514351" y="1312545"/>
            <a:ext cx="5232797" cy="540544"/>
            <a:chOff x="682486" y="5468164"/>
            <a:chExt cx="6977269" cy="720000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9CFA729-2E8C-2951-C0C2-A99B283DFF0C}"/>
                </a:ext>
              </a:extLst>
            </p:cNvPr>
            <p:cNvSpPr txBox="1">
              <a:spLocks/>
            </p:cNvSpPr>
            <p:nvPr/>
          </p:nvSpPr>
          <p:spPr>
            <a:xfrm>
              <a:off x="2919340" y="5469750"/>
              <a:ext cx="4740415" cy="71841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C000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  <a:defRPr/>
              </a:pPr>
              <a:r>
                <a:rPr lang="en-GB" sz="1800" dirty="0"/>
                <a:t>Research and technology development</a:t>
              </a:r>
            </a:p>
          </p:txBody>
        </p:sp>
        <p:sp>
          <p:nvSpPr>
            <p:cNvPr id="5130" name="Content Placeholder 2">
              <a:extLst>
                <a:ext uri="{FF2B5EF4-FFF2-40B4-BE49-F238E27FC236}">
                  <a16:creationId xmlns:a16="http://schemas.microsoft.com/office/drawing/2014/main" id="{B9D73C08-1C21-9D0F-CD33-14CB0481F1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2486" y="5468164"/>
              <a:ext cx="2067339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nl-NL" sz="1800"/>
                <a:t>$$ upstream </a:t>
              </a:r>
              <a:br>
                <a:rPr lang="en-GB" altLang="nl-NL" sz="1800"/>
              </a:br>
              <a:r>
                <a:rPr lang="en-GB" altLang="nl-NL" sz="1800"/>
                <a:t>investments:</a:t>
              </a:r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6CD55-72B5-1654-7999-BD0A1E19E5E2}"/>
              </a:ext>
            </a:extLst>
          </p:cNvPr>
          <p:cNvSpPr txBox="1">
            <a:spLocks/>
          </p:cNvSpPr>
          <p:nvPr/>
        </p:nvSpPr>
        <p:spPr>
          <a:xfrm>
            <a:off x="2191942" y="2426970"/>
            <a:ext cx="3555206" cy="1095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B0F0"/>
            </a:solidFill>
          </a:ln>
        </p:spPr>
        <p:txBody>
          <a:bodyPr lIns="6750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  <a:defRPr/>
            </a:pPr>
            <a:r>
              <a:rPr lang="en-GB" sz="1800" dirty="0"/>
              <a:t>Functional seed systems to deliver high quality seed of improved varieties to farmers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0E4A-5A6C-A1DF-AF0F-F73D3E33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000"/>
          </a:xfrm>
        </p:spPr>
        <p:txBody>
          <a:bodyPr wrap="square" anchor="t">
            <a:noAutofit/>
          </a:bodyPr>
          <a:lstStyle/>
          <a:p>
            <a:r>
              <a:rPr lang="en-US" sz="2200" dirty="0"/>
              <a:t>Complexity of seed systems</a:t>
            </a:r>
            <a:endParaRPr lang="nl-NL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432D0-C54D-E156-F7D0-2A89B0F481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63600" y="4773600"/>
            <a:ext cx="468000" cy="123188"/>
          </a:xfrm>
        </p:spPr>
        <p:txBody>
          <a:bodyPr wrap="square">
            <a:normAutofit/>
          </a:bodyPr>
          <a:lstStyle/>
          <a:p>
            <a:pPr algn="r">
              <a:spcAft>
                <a:spcPts val="600"/>
              </a:spcAft>
            </a:pPr>
            <a:fld id="{F25965E0-7062-474C-8671-DB3A3CE669B0}" type="slidenum">
              <a:rPr lang="nl-NL" smtClean="0"/>
              <a:pPr algn="r"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F083AC-97B3-E0ED-81EC-73F037285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1227723" y="901912"/>
            <a:ext cx="6688554" cy="304329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8CA05EE-B9EA-C307-D2AD-49C25DA21CBF}"/>
              </a:ext>
            </a:extLst>
          </p:cNvPr>
          <p:cNvSpPr txBox="1">
            <a:spLocks/>
          </p:cNvSpPr>
          <p:nvPr/>
        </p:nvSpPr>
        <p:spPr bwMode="auto">
          <a:xfrm>
            <a:off x="561600" y="4047044"/>
            <a:ext cx="8269980" cy="625972"/>
          </a:xfrm>
          <a:prstGeom prst="rect">
            <a:avLst/>
          </a:prstGeom>
          <a:noFill/>
          <a:ln w="19050">
            <a:solidFill>
              <a:srgbClr val="00517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nl-NL" sz="2000" dirty="0"/>
              <a:t>In addition, seed needs to be available at the </a:t>
            </a:r>
            <a:r>
              <a:rPr lang="en-GB" altLang="nl-NL" sz="2000" b="1" dirty="0"/>
              <a:t>right time</a:t>
            </a:r>
            <a:r>
              <a:rPr lang="en-GB" altLang="nl-NL" sz="2000" dirty="0"/>
              <a:t>, at the </a:t>
            </a:r>
            <a:r>
              <a:rPr lang="en-GB" altLang="nl-NL" sz="2000" b="1" dirty="0"/>
              <a:t>right place</a:t>
            </a:r>
            <a:r>
              <a:rPr lang="en-GB" altLang="nl-NL" sz="2000" dirty="0"/>
              <a:t>, in the </a:t>
            </a:r>
            <a:r>
              <a:rPr lang="en-GB" altLang="nl-NL" sz="2000" b="1" dirty="0"/>
              <a:t>required quantity</a:t>
            </a:r>
            <a:r>
              <a:rPr lang="en-GB" altLang="nl-NL" sz="2000" dirty="0"/>
              <a:t>, and at an </a:t>
            </a:r>
            <a:r>
              <a:rPr lang="en-GB" altLang="nl-NL" sz="2000" b="1" dirty="0"/>
              <a:t>affordable price</a:t>
            </a:r>
          </a:p>
        </p:txBody>
      </p:sp>
    </p:spTree>
    <p:extLst>
      <p:ext uri="{BB962C8B-B14F-4D97-AF65-F5344CB8AC3E}">
        <p14:creationId xmlns:p14="http://schemas.microsoft.com/office/powerpoint/2010/main" val="24259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8E4D-E0AC-3409-60AD-3158E60A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000"/>
          </a:xfrm>
        </p:spPr>
        <p:txBody>
          <a:bodyPr wrap="square" anchor="t">
            <a:normAutofit/>
          </a:bodyPr>
          <a:lstStyle/>
          <a:p>
            <a:r>
              <a:rPr lang="en-GB" sz="2200" dirty="0"/>
              <a:t>Dealing with seed systems complexity</a:t>
            </a:r>
            <a:endParaRPr lang="nl-NL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16C6D-D0CD-ACCF-A809-4EC77B695FF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63600" y="4773600"/>
            <a:ext cx="468000" cy="123188"/>
          </a:xfrm>
        </p:spPr>
        <p:txBody>
          <a:bodyPr wrap="square">
            <a:normAutofit/>
          </a:bodyPr>
          <a:lstStyle/>
          <a:p>
            <a:pPr algn="r">
              <a:spcAft>
                <a:spcPts val="600"/>
              </a:spcAft>
            </a:pPr>
            <a:fld id="{F25965E0-7062-474C-8671-DB3A3CE669B0}" type="slidenum">
              <a:rPr lang="nl-NL" smtClean="0"/>
              <a:pPr algn="r">
                <a:spcAft>
                  <a:spcPts val="600"/>
                </a:spcAft>
              </a:pPr>
              <a:t>5</a:t>
            </a:fld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4B0A64-0B82-255E-EA2A-1A71FA83374D}"/>
              </a:ext>
            </a:extLst>
          </p:cNvPr>
          <p:cNvSpPr txBox="1">
            <a:spLocks/>
          </p:cNvSpPr>
          <p:nvPr/>
        </p:nvSpPr>
        <p:spPr bwMode="auto">
          <a:xfrm>
            <a:off x="531120" y="875776"/>
            <a:ext cx="8269980" cy="96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52413" indent="-252413">
              <a:lnSpc>
                <a:spcPts val="2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en-GB" sz="1600" dirty="0">
                <a:solidFill>
                  <a:schemeClr val="bg2"/>
                </a:solidFill>
                <a:latin typeface="Verdana" pitchFamily="34" charset="0"/>
              </a:rPr>
              <a:t>What are preconditions for successful seed interventions? </a:t>
            </a:r>
          </a:p>
          <a:p>
            <a:pPr marL="252413" indent="-252413">
              <a:lnSpc>
                <a:spcPts val="2000"/>
              </a:lnSpc>
              <a:spcBef>
                <a:spcPts val="0"/>
              </a:spcBef>
              <a:buClr>
                <a:schemeClr val="bg2"/>
              </a:buClr>
              <a:buSzPct val="100000"/>
              <a:buFont typeface="Wingdings" pitchFamily="2" charset="2"/>
              <a:buChar char="§"/>
            </a:pPr>
            <a:r>
              <a:rPr lang="en-GB" sz="1600" dirty="0">
                <a:solidFill>
                  <a:schemeClr val="bg2"/>
                </a:solidFill>
                <a:latin typeface="Verdana" pitchFamily="34" charset="0"/>
              </a:rPr>
              <a:t>How to take a sector-wide approach recognizing the value of different seed systems?</a:t>
            </a:r>
            <a:endParaRPr lang="en-GB" altLang="nl-NL" sz="1600" dirty="0">
              <a:solidFill>
                <a:schemeClr val="bg2"/>
              </a:solidFill>
              <a:latin typeface="Verdan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BF1ADA-410A-950D-72EE-ED795FB925C9}"/>
              </a:ext>
            </a:extLst>
          </p:cNvPr>
          <p:cNvGrpSpPr/>
          <p:nvPr/>
        </p:nvGrpSpPr>
        <p:grpSpPr>
          <a:xfrm>
            <a:off x="1988876" y="1818161"/>
            <a:ext cx="5260358" cy="3198072"/>
            <a:chOff x="1988876" y="1818161"/>
            <a:chExt cx="5260358" cy="31980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494E2-0503-8134-D874-058CDF235E44}"/>
                </a:ext>
              </a:extLst>
            </p:cNvPr>
            <p:cNvSpPr txBox="1"/>
            <p:nvPr/>
          </p:nvSpPr>
          <p:spPr>
            <a:xfrm>
              <a:off x="2782207" y="4770012"/>
              <a:ext cx="35795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dirty="0">
                  <a:latin typeface="+mn-lt"/>
                  <a:hlinkClick r:id="rId2"/>
                </a:rPr>
                <a:t>https://www.youtube.com/watch?v=4BQxR5vdvZw</a:t>
              </a:r>
              <a:r>
                <a:rPr lang="en-GB" sz="1000" dirty="0">
                  <a:latin typeface="+mn-lt"/>
                </a:rPr>
                <a:t> 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D371D8-61E8-D02B-107A-FE14E9F91530}"/>
                </a:ext>
              </a:extLst>
            </p:cNvPr>
            <p:cNvGrpSpPr/>
            <p:nvPr/>
          </p:nvGrpSpPr>
          <p:grpSpPr>
            <a:xfrm>
              <a:off x="1988876" y="1818161"/>
              <a:ext cx="5260358" cy="2709631"/>
              <a:chOff x="1988876" y="1818161"/>
              <a:chExt cx="5260358" cy="2709631"/>
            </a:xfrm>
          </p:grpSpPr>
          <p:pic>
            <p:nvPicPr>
              <p:cNvPr id="5" name="Picture 4">
                <a:hlinkClick r:id="rId3" action="ppaction://hlinkfile"/>
                <a:extLst>
                  <a:ext uri="{FF2B5EF4-FFF2-40B4-BE49-F238E27FC236}">
                    <a16:creationId xmlns:a16="http://schemas.microsoft.com/office/drawing/2014/main" id="{8FC1D839-5107-53F8-B7F8-631E68E35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4" t="4067" r="447" b="4955"/>
              <a:stretch/>
            </p:blipFill>
            <p:spPr bwMode="auto">
              <a:xfrm>
                <a:off x="2082986" y="1840744"/>
                <a:ext cx="5166248" cy="26870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F1E3E6-DA0A-E2B9-122F-F2D6426AE2E5}"/>
                  </a:ext>
                </a:extLst>
              </p:cNvPr>
              <p:cNvSpPr txBox="1"/>
              <p:nvPr/>
            </p:nvSpPr>
            <p:spPr>
              <a:xfrm>
                <a:off x="1988876" y="1818161"/>
                <a:ext cx="51662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b="1" dirty="0">
                    <a:latin typeface="+mn-lt"/>
                  </a:rPr>
                  <a:t>Integrated Seed Sector Development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1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1179BE-F19A-5C41-6CF7-A40B4FE8EA72}"/>
              </a:ext>
            </a:extLst>
          </p:cNvPr>
          <p:cNvGraphicFramePr/>
          <p:nvPr/>
        </p:nvGraphicFramePr>
        <p:xfrm>
          <a:off x="1224888" y="1668426"/>
          <a:ext cx="6776113" cy="254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A017FF9-D3BB-B200-5314-84AD6566A13D}"/>
              </a:ext>
            </a:extLst>
          </p:cNvPr>
          <p:cNvSpPr/>
          <p:nvPr/>
        </p:nvSpPr>
        <p:spPr>
          <a:xfrm>
            <a:off x="4629151" y="2321719"/>
            <a:ext cx="1089422" cy="1924050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84F66-6625-A055-E702-EB11E9757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385" y="3638551"/>
            <a:ext cx="1143000" cy="64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350"/>
              </a:lnSpc>
              <a:spcBef>
                <a:spcPct val="0"/>
              </a:spcBef>
              <a:buNone/>
            </a:pPr>
            <a:r>
              <a:rPr lang="en-GB" altLang="nl-NL" sz="1650" dirty="0"/>
              <a:t>Domestic/</a:t>
            </a:r>
            <a:br>
              <a:rPr lang="en-GB" altLang="nl-NL" sz="1650" dirty="0"/>
            </a:br>
            <a:r>
              <a:rPr lang="en-GB" altLang="nl-NL" sz="1650" dirty="0"/>
              <a:t>local seed businesses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DC3FBE-CBED-2414-2DE0-C015ABC5C09E}"/>
              </a:ext>
            </a:extLst>
          </p:cNvPr>
          <p:cNvGrpSpPr>
            <a:grpSpLocks/>
          </p:cNvGrpSpPr>
          <p:nvPr/>
        </p:nvGrpSpPr>
        <p:grpSpPr bwMode="auto">
          <a:xfrm>
            <a:off x="1214438" y="1668066"/>
            <a:ext cx="5723335" cy="1950244"/>
            <a:chOff x="95534" y="2422034"/>
            <a:chExt cx="7631371" cy="2402491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113AF6-DB34-A9A8-DBDE-CFFB038B956F}"/>
                </a:ext>
              </a:extLst>
            </p:cNvPr>
            <p:cNvSpPr/>
            <p:nvPr/>
          </p:nvSpPr>
          <p:spPr>
            <a:xfrm>
              <a:off x="95534" y="2422034"/>
              <a:ext cx="7631371" cy="2402491"/>
            </a:xfrm>
            <a:prstGeom prst="roundRect">
              <a:avLst/>
            </a:prstGeom>
            <a:noFill/>
            <a:ln w="50800">
              <a:solidFill>
                <a:srgbClr val="FFFF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54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9232" name="TextBox 15">
              <a:extLst>
                <a:ext uri="{FF2B5EF4-FFF2-40B4-BE49-F238E27FC236}">
                  <a16:creationId xmlns:a16="http://schemas.microsoft.com/office/drawing/2014/main" id="{A51A8204-E5B8-DCA6-B951-AF560470E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153" y="2462978"/>
              <a:ext cx="7547534" cy="348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1350"/>
                </a:lnSpc>
                <a:spcBef>
                  <a:spcPct val="0"/>
                </a:spcBef>
                <a:buNone/>
              </a:pPr>
              <a:r>
                <a:rPr lang="en-GB" altLang="nl-NL" sz="1650"/>
                <a:t>International seed companies address all operations in SVC</a:t>
              </a:r>
            </a:p>
          </p:txBody>
        </p:sp>
      </p:grpSp>
      <p:sp>
        <p:nvSpPr>
          <p:cNvPr id="9222" name="Title 6">
            <a:extLst>
              <a:ext uri="{FF2B5EF4-FFF2-40B4-BE49-F238E27FC236}">
                <a16:creationId xmlns:a16="http://schemas.microsoft.com/office/drawing/2014/main" id="{ECA0B3FF-9C46-05F0-102E-EF5E4834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000"/>
          </a:xfrm>
        </p:spPr>
        <p:txBody>
          <a:bodyPr/>
          <a:lstStyle/>
          <a:p>
            <a:pPr eaLnBrk="1" hangingPunct="1"/>
            <a:r>
              <a:rPr lang="en-GB" altLang="nl-NL" sz="2200" dirty="0"/>
              <a:t>Stakeholders in seed value chains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43B64B9-9C5C-1C2A-AAFB-1A266C62F808}"/>
              </a:ext>
            </a:extLst>
          </p:cNvPr>
          <p:cNvSpPr/>
          <p:nvPr/>
        </p:nvSpPr>
        <p:spPr>
          <a:xfrm>
            <a:off x="5762625" y="2307431"/>
            <a:ext cx="1104900" cy="193833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88B91-1158-7E2D-6EF3-1A382521E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3650457"/>
            <a:ext cx="1143000" cy="64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350"/>
              </a:lnSpc>
              <a:spcBef>
                <a:spcPct val="0"/>
              </a:spcBef>
              <a:buNone/>
            </a:pPr>
            <a:r>
              <a:rPr lang="en-GB" altLang="nl-NL" sz="1650" dirty="0" err="1"/>
              <a:t>Agro</a:t>
            </a:r>
            <a:r>
              <a:rPr lang="en-GB" altLang="nl-NL" sz="1650" dirty="0"/>
              <a:t>-dealers or extension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A09F81-597F-E935-17BE-9B4213F7BF5A}"/>
              </a:ext>
            </a:extLst>
          </p:cNvPr>
          <p:cNvSpPr/>
          <p:nvPr/>
        </p:nvSpPr>
        <p:spPr>
          <a:xfrm>
            <a:off x="1196579" y="2320529"/>
            <a:ext cx="1682353" cy="1925240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17A2FB-40BF-5789-D130-171EBA586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579" y="3643312"/>
            <a:ext cx="1682353" cy="28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350"/>
              </a:lnSpc>
              <a:spcBef>
                <a:spcPct val="0"/>
              </a:spcBef>
              <a:buNone/>
            </a:pPr>
            <a:r>
              <a:rPr lang="en-GB" altLang="nl-NL" sz="1650"/>
              <a:t>CGIAR institutes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E47B022-7F61-9251-8199-3D62BC57CF8F}"/>
              </a:ext>
            </a:extLst>
          </p:cNvPr>
          <p:cNvSpPr/>
          <p:nvPr/>
        </p:nvSpPr>
        <p:spPr>
          <a:xfrm>
            <a:off x="2922985" y="2321719"/>
            <a:ext cx="1659731" cy="1924050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54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71453D-4109-5FCE-24E6-D840E01D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41" y="3636169"/>
            <a:ext cx="1713309" cy="46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350"/>
              </a:lnSpc>
              <a:spcBef>
                <a:spcPct val="0"/>
              </a:spcBef>
              <a:buNone/>
            </a:pPr>
            <a:r>
              <a:rPr lang="en-GB" altLang="nl-NL" sz="1650"/>
              <a:t>National research institutes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DA46C5-72F7-BB12-A8AB-8DEF7625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160" y="1289448"/>
            <a:ext cx="5670947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nl-NL" sz="1650" dirty="0"/>
              <a:t>Crops with private breeding, e.g. hybrid vegetables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1AF939-80D9-BCC6-C7BE-EDC58EB95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160" y="4236244"/>
            <a:ext cx="536257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GB" altLang="nl-NL" sz="1650" dirty="0"/>
              <a:t>Crops with public breeding, e.g. beans or cassava</a:t>
            </a:r>
          </a:p>
        </p:txBody>
      </p:sp>
    </p:spTree>
    <p:extLst>
      <p:ext uri="{BB962C8B-B14F-4D97-AF65-F5344CB8AC3E}">
        <p14:creationId xmlns:p14="http://schemas.microsoft.com/office/powerpoint/2010/main" val="4946772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7DB2-C374-986B-1804-6DFC8144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200" dirty="0"/>
              <a:t>Private sector development </a:t>
            </a:r>
            <a:endParaRPr lang="nl-NL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824B1-0977-F1CE-61EA-C65D578E8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67" y="1049950"/>
            <a:ext cx="8391607" cy="1156221"/>
          </a:xfrm>
        </p:spPr>
        <p:txBody>
          <a:bodyPr/>
          <a:lstStyle/>
          <a:p>
            <a:pPr>
              <a:spcBef>
                <a:spcPts val="600"/>
              </a:spcBef>
              <a:buSzPct val="100000"/>
            </a:pPr>
            <a:r>
              <a:rPr lang="en-GB" dirty="0"/>
              <a:t>Profit is a strong incentive for sustainability </a:t>
            </a:r>
          </a:p>
          <a:p>
            <a:pPr>
              <a:spcBef>
                <a:spcPts val="600"/>
              </a:spcBef>
              <a:buSzPct val="100000"/>
            </a:pPr>
            <a:r>
              <a:rPr lang="en-GB" dirty="0"/>
              <a:t>Supporting and collaborating with entrepreneurs at different levels</a:t>
            </a:r>
          </a:p>
          <a:p>
            <a:pPr>
              <a:spcBef>
                <a:spcPts val="600"/>
              </a:spcBef>
              <a:buSzPct val="100000"/>
            </a:pPr>
            <a:r>
              <a:rPr lang="en-GB" dirty="0"/>
              <a:t>Create an enabling business environment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975DD-18E8-C00A-1A6E-9C770558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49EE-8C29-4B3B-9B5C-FB01E581A468}" type="slidenum">
              <a:rPr lang="en-GB" altLang="en-US" smtClean="0"/>
              <a:pPr/>
              <a:t>7</a:t>
            </a:fld>
            <a:endParaRPr lang="en-GB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77DEEB6-4F7C-2DD4-1E67-5AFC687D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45044"/>
              </p:ext>
            </p:extLst>
          </p:nvPr>
        </p:nvGraphicFramePr>
        <p:xfrm>
          <a:off x="601201" y="2306937"/>
          <a:ext cx="8330399" cy="22860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171635">
                  <a:extLst>
                    <a:ext uri="{9D8B030D-6E8A-4147-A177-3AD203B41FA5}">
                      <a16:colId xmlns:a16="http://schemas.microsoft.com/office/drawing/2014/main" val="3524852740"/>
                    </a:ext>
                  </a:extLst>
                </a:gridCol>
                <a:gridCol w="2029597">
                  <a:extLst>
                    <a:ext uri="{9D8B030D-6E8A-4147-A177-3AD203B41FA5}">
                      <a16:colId xmlns:a16="http://schemas.microsoft.com/office/drawing/2014/main" val="20327354"/>
                    </a:ext>
                  </a:extLst>
                </a:gridCol>
                <a:gridCol w="4129167">
                  <a:extLst>
                    <a:ext uri="{9D8B030D-6E8A-4147-A177-3AD203B41FA5}">
                      <a16:colId xmlns:a16="http://schemas.microsoft.com/office/drawing/2014/main" val="2396772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Type of entrepreneurs</a:t>
                      </a:r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Crops</a:t>
                      </a:r>
                    </a:p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Interventions</a:t>
                      </a:r>
                      <a:endParaRPr lang="nl-N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21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Community-based businesses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Cassava, beans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Support technical and management capacities and link to key stakeholders for inputs and markets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179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Domestic seed enterprises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Maize, wheat 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Support development business plans and marketing strategies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3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International seed companies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Vegetables 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rgbClr val="005172"/>
                          </a:solidFill>
                        </a:rPr>
                        <a:t>Support establishment of variety demonstrations</a:t>
                      </a:r>
                      <a:endParaRPr lang="nl-NL" sz="1400" dirty="0">
                        <a:solidFill>
                          <a:srgbClr val="00517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34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1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CE59-1C8B-7086-F736-95A082D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000"/>
          </a:xfrm>
        </p:spPr>
        <p:txBody>
          <a:bodyPr/>
          <a:lstStyle/>
          <a:p>
            <a:r>
              <a:rPr lang="en-GB" sz="2200" dirty="0"/>
              <a:t>Example: Potato see system in Ethiopia</a:t>
            </a:r>
            <a:endParaRPr lang="nl-NL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3B02-E15A-728B-3FF5-74CE126D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66" y="735398"/>
            <a:ext cx="8390433" cy="4297778"/>
          </a:xfrm>
        </p:spPr>
        <p:txBody>
          <a:bodyPr/>
          <a:lstStyle/>
          <a:p>
            <a:pPr marL="0" indent="0">
              <a:lnSpc>
                <a:spcPts val="2000"/>
              </a:lnSpc>
              <a:spcBef>
                <a:spcPts val="300"/>
              </a:spcBef>
              <a:buNone/>
            </a:pPr>
            <a:r>
              <a:rPr lang="en-GB" sz="1600" dirty="0"/>
              <a:t>Challenge: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Low potato tuber quality </a:t>
            </a:r>
          </a:p>
          <a:p>
            <a:pPr marL="0" indent="0">
              <a:buNone/>
            </a:pPr>
            <a:r>
              <a:rPr lang="en-GB" sz="1600" dirty="0"/>
              <a:t>Approach: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Support a system of disease-free early</a:t>
            </a:r>
            <a:br>
              <a:rPr lang="en-GB" sz="1600" dirty="0"/>
            </a:br>
            <a:r>
              <a:rPr lang="en-GB" sz="1600" dirty="0"/>
              <a:t>generation seed potato production with </a:t>
            </a:r>
            <a:br>
              <a:rPr lang="en-GB" sz="1600" dirty="0"/>
            </a:br>
            <a:r>
              <a:rPr lang="en-GB" sz="1600" dirty="0"/>
              <a:t>regional research organizations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Support farmer groups to produce high quality</a:t>
            </a:r>
            <a:br>
              <a:rPr lang="en-GB" sz="1600" dirty="0"/>
            </a:br>
            <a:r>
              <a:rPr lang="en-GB" sz="1600" dirty="0"/>
              <a:t>seed potato as a local business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US" sz="1600" dirty="0"/>
              <a:t>Pilot potato seed mini-tuber production in</a:t>
            </a:r>
            <a:br>
              <a:rPr lang="en-US" sz="1600" dirty="0"/>
            </a:br>
            <a:r>
              <a:rPr lang="en-US" sz="1600" dirty="0"/>
              <a:t>farmers’ cooperative screenhouses</a:t>
            </a:r>
            <a:r>
              <a:rPr lang="en-GB" sz="1600" dirty="0"/>
              <a:t>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Raise awareness on seed quality assurance</a:t>
            </a:r>
            <a:br>
              <a:rPr lang="en-GB" sz="1600" dirty="0"/>
            </a:br>
            <a:r>
              <a:rPr lang="en-GB" sz="1600" dirty="0"/>
              <a:t>directive and strengthen implementation </a:t>
            </a:r>
            <a:br>
              <a:rPr lang="en-GB" sz="1600" dirty="0"/>
            </a:br>
            <a:r>
              <a:rPr lang="en-GB" sz="1600" dirty="0"/>
              <a:t>capacity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Support development of value chain for Hybrid True Potato Seed (HTPS)</a:t>
            </a:r>
            <a:endParaRPr lang="nl-NL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B8BD-2930-9A56-F197-363432C8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49EE-8C29-4B3B-9B5C-FB01E581A468}" type="slidenum">
              <a:rPr lang="en-GB" altLang="en-US" smtClean="0"/>
              <a:pPr/>
              <a:t>8</a:t>
            </a:fld>
            <a:endParaRPr lang="en-GB" altLang="en-US"/>
          </a:p>
        </p:txBody>
      </p:sp>
      <p:pic>
        <p:nvPicPr>
          <p:cNvPr id="9" name="Picture 8" descr="A picture containing outdoor, sky, clothing, person&#10;&#10;Description automatically generated">
            <a:extLst>
              <a:ext uri="{FF2B5EF4-FFF2-40B4-BE49-F238E27FC236}">
                <a16:creationId xmlns:a16="http://schemas.microsoft.com/office/drawing/2014/main" id="{CACF99BC-8985-D21B-A56D-DDD214DC5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43" t="2" r="2260" b="3288"/>
          <a:stretch/>
        </p:blipFill>
        <p:spPr>
          <a:xfrm>
            <a:off x="5783708" y="1089331"/>
            <a:ext cx="3105848" cy="3185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30451A-F119-8856-AD0B-7F5FC277973E}"/>
              </a:ext>
            </a:extLst>
          </p:cNvPr>
          <p:cNvSpPr txBox="1"/>
          <p:nvPr/>
        </p:nvSpPr>
        <p:spPr>
          <a:xfrm>
            <a:off x="7400686" y="4912667"/>
            <a:ext cx="1236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i="1" dirty="0">
                <a:solidFill>
                  <a:schemeClr val="accent6"/>
                </a:solidFill>
                <a:latin typeface="Calibri" panose="020F0502020204030204"/>
              </a:rPr>
              <a:t>Photo: </a:t>
            </a:r>
            <a:r>
              <a:rPr lang="en-GB" sz="1050" i="1" dirty="0" err="1">
                <a:solidFill>
                  <a:schemeClr val="accent6"/>
                </a:solidFill>
                <a:latin typeface="Calibri" panose="020F0502020204030204"/>
              </a:rPr>
              <a:t>FourCorners</a:t>
            </a:r>
            <a:endParaRPr lang="en-GB" sz="1050" i="1" dirty="0">
              <a:solidFill>
                <a:schemeClr val="accent6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5564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CE59-1C8B-7086-F736-95A082DE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000"/>
          </a:xfrm>
        </p:spPr>
        <p:txBody>
          <a:bodyPr/>
          <a:lstStyle/>
          <a:p>
            <a:r>
              <a:rPr lang="en-GB" sz="2200" dirty="0"/>
              <a:t>Example: Cassava seed system in Uganda</a:t>
            </a:r>
            <a:endParaRPr lang="nl-NL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3B02-E15A-728B-3FF5-74CE126D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67" y="776517"/>
            <a:ext cx="5403933" cy="3766454"/>
          </a:xfrm>
        </p:spPr>
        <p:txBody>
          <a:bodyPr/>
          <a:lstStyle/>
          <a:p>
            <a:pPr marL="0" indent="0">
              <a:lnSpc>
                <a:spcPts val="2000"/>
              </a:lnSpc>
              <a:spcBef>
                <a:spcPts val="300"/>
              </a:spcBef>
              <a:buNone/>
            </a:pPr>
            <a:r>
              <a:rPr lang="en-GB" sz="1600" dirty="0"/>
              <a:t>Challenge: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Improved varieties remain on the shelf </a:t>
            </a:r>
          </a:p>
          <a:p>
            <a:pPr marL="0" indent="0">
              <a:buNone/>
            </a:pPr>
            <a:r>
              <a:rPr lang="en-GB" sz="1600" dirty="0"/>
              <a:t>Approach: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Link with research to introduce new disease resistant varieties 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Link research to seed multipliers for sustainable access to early generation cassava seed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Promote local seed businesses in cassava seed production and marketing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Adapt and implement system and regulations for quality declared cassava seed</a:t>
            </a:r>
          </a:p>
          <a:p>
            <a:pPr>
              <a:lnSpc>
                <a:spcPts val="2000"/>
              </a:lnSpc>
              <a:spcBef>
                <a:spcPts val="300"/>
              </a:spcBef>
              <a:buSzPct val="100000"/>
            </a:pPr>
            <a:r>
              <a:rPr lang="en-GB" sz="1600" dirty="0"/>
              <a:t>Raise farmers’ awareness on variety attributes and benefits of using quality cassava seed </a:t>
            </a:r>
            <a:endParaRPr lang="nl-NL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8B8BD-2930-9A56-F197-363432C8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49EE-8C29-4B3B-9B5C-FB01E581A468}" type="slidenum">
              <a:rPr lang="en-GB" altLang="en-US" smtClean="0"/>
              <a:pPr/>
              <a:t>9</a:t>
            </a:fld>
            <a:endParaRPr lang="en-GB" altLang="en-US"/>
          </a:p>
        </p:txBody>
      </p:sp>
      <p:pic>
        <p:nvPicPr>
          <p:cNvPr id="1026" name="Picture 2" descr="ISSD Uganda - Mary Nyakana, a Local Seed Business trainer for Kyarusozi  Cassava Growers Farmers Group carries out the second weeding of her field  of NAROBEAN3 seed amidst #COVID19 in Kyarusozi, Kyenjojo">
            <a:extLst>
              <a:ext uri="{FF2B5EF4-FFF2-40B4-BE49-F238E27FC236}">
                <a16:creationId xmlns:a16="http://schemas.microsoft.com/office/drawing/2014/main" id="{8F982603-92D0-BA10-A866-F921ADFA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33" y="2571750"/>
            <a:ext cx="22479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0EE71-533D-CDFB-6FD2-654D5B60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25" y="1132449"/>
            <a:ext cx="2261207" cy="1266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0FB24-EE1C-D0C8-2EB5-F7F992F77F6D}"/>
              </a:ext>
            </a:extLst>
          </p:cNvPr>
          <p:cNvSpPr txBox="1"/>
          <p:nvPr/>
        </p:nvSpPr>
        <p:spPr>
          <a:xfrm>
            <a:off x="6783293" y="4847332"/>
            <a:ext cx="1967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50" i="1" dirty="0">
                <a:solidFill>
                  <a:schemeClr val="accent6"/>
                </a:solidFill>
                <a:latin typeface="Calibri" panose="020F0502020204030204"/>
              </a:rPr>
              <a:t>Photos: ISSD Uganda; IITA Basics</a:t>
            </a:r>
          </a:p>
        </p:txBody>
      </p:sp>
    </p:spTree>
    <p:extLst>
      <p:ext uri="{BB962C8B-B14F-4D97-AF65-F5344CB8AC3E}">
        <p14:creationId xmlns:p14="http://schemas.microsoft.com/office/powerpoint/2010/main" val="729682717"/>
      </p:ext>
    </p:extLst>
  </p:cSld>
  <p:clrMapOvr>
    <a:masterClrMapping/>
  </p:clrMapOvr>
</p:sld>
</file>

<file path=ppt/theme/theme1.xml><?xml version="1.0" encoding="utf-8"?>
<a:theme xmlns:a="http://schemas.openxmlformats.org/drawingml/2006/main" name="WUR">
  <a:themeElements>
    <a:clrScheme name="WUR 2022">
      <a:dk1>
        <a:srgbClr val="005172"/>
      </a:dk1>
      <a:lt1>
        <a:srgbClr val="FFFFFF"/>
      </a:lt1>
      <a:dk2>
        <a:srgbClr val="008A00"/>
      </a:dk2>
      <a:lt2>
        <a:srgbClr val="005172"/>
      </a:lt2>
      <a:accent1>
        <a:srgbClr val="6AADE4"/>
      </a:accent1>
      <a:accent2>
        <a:srgbClr val="D0B972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549F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005172"/>
            </a:solidFill>
            <a:latin typeface="Verdana" panose="020B0604030504040204" pitchFamily="34" charset="0"/>
            <a:ea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_WCDI Online Learning Slides.potx" id="{7CA69E43-5880-4A0A-8B3A-69E48237EF66}" vid="{D33DCAF8-DAC8-432A-B3D5-E3E11A3AB6AF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734</Words>
  <Application>Microsoft Office PowerPoint</Application>
  <PresentationFormat>On-screen Show (16:9)</PresentationFormat>
  <Paragraphs>171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Wingdings</vt:lpstr>
      <vt:lpstr>WUR</vt:lpstr>
      <vt:lpstr>1_Office Theme</vt:lpstr>
      <vt:lpstr>Office Theme</vt:lpstr>
      <vt:lpstr> Embracing pluralism fostering seed systems development; Experiences of WUR </vt:lpstr>
      <vt:lpstr>Content</vt:lpstr>
      <vt:lpstr>Need for functional seed systems </vt:lpstr>
      <vt:lpstr>Complexity of seed systems</vt:lpstr>
      <vt:lpstr>Dealing with seed systems complexity</vt:lpstr>
      <vt:lpstr>Stakeholders in seed value chains</vt:lpstr>
      <vt:lpstr>Private sector development </vt:lpstr>
      <vt:lpstr>Example: Potato see system in Ethiopia</vt:lpstr>
      <vt:lpstr>Example: Cassava seed system in Uganda</vt:lpstr>
      <vt:lpstr>WCDI seed systems thematic cluster </vt:lpstr>
      <vt:lpstr>PowerPoint Presentation</vt:lpstr>
      <vt:lpstr>Thank you!</vt:lpstr>
    </vt:vector>
  </TitlesOfParts>
  <Company>Wageningen University &amp;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Thijssen, Marja</dc:creator>
  <cp:lastModifiedBy>Boef, Walter de</cp:lastModifiedBy>
  <cp:revision>309</cp:revision>
  <dcterms:created xsi:type="dcterms:W3CDTF">2011-09-29T08:30:03Z</dcterms:created>
  <dcterms:modified xsi:type="dcterms:W3CDTF">2023-06-28T05:49:54Z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</vt:lpwstr>
  </property>
</Properties>
</file>